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65" r:id="rId5"/>
    <p:sldMasterId id="2147483878" r:id="rId6"/>
    <p:sldMasterId id="2147483912" r:id="rId7"/>
    <p:sldMasterId id="2147483945" r:id="rId8"/>
    <p:sldMasterId id="2147483961" r:id="rId9"/>
    <p:sldMasterId id="2147483979" r:id="rId10"/>
    <p:sldMasterId id="2147484022" r:id="rId11"/>
  </p:sldMasterIdLst>
  <p:notesMasterIdLst>
    <p:notesMasterId r:id="rId71"/>
  </p:notesMasterIdLst>
  <p:sldIdLst>
    <p:sldId id="2135" r:id="rId12"/>
    <p:sldId id="557" r:id="rId13"/>
    <p:sldId id="508" r:id="rId14"/>
    <p:sldId id="794" r:id="rId15"/>
    <p:sldId id="549" r:id="rId16"/>
    <p:sldId id="799" r:id="rId17"/>
    <p:sldId id="561" r:id="rId18"/>
    <p:sldId id="790" r:id="rId19"/>
    <p:sldId id="774" r:id="rId20"/>
    <p:sldId id="636" r:id="rId21"/>
    <p:sldId id="2130" r:id="rId22"/>
    <p:sldId id="2131" r:id="rId23"/>
    <p:sldId id="2132" r:id="rId24"/>
    <p:sldId id="2133" r:id="rId25"/>
    <p:sldId id="2134" r:id="rId26"/>
    <p:sldId id="792" r:id="rId27"/>
    <p:sldId id="256" r:id="rId28"/>
    <p:sldId id="257" r:id="rId29"/>
    <p:sldId id="258" r:id="rId30"/>
    <p:sldId id="259" r:id="rId31"/>
    <p:sldId id="260" r:id="rId32"/>
    <p:sldId id="261" r:id="rId33"/>
    <p:sldId id="262" r:id="rId34"/>
    <p:sldId id="263" r:id="rId35"/>
    <p:sldId id="496" r:id="rId36"/>
    <p:sldId id="2115" r:id="rId37"/>
    <p:sldId id="2116" r:id="rId38"/>
    <p:sldId id="2117" r:id="rId39"/>
    <p:sldId id="2121" r:id="rId40"/>
    <p:sldId id="2118" r:id="rId41"/>
    <p:sldId id="2119" r:id="rId42"/>
    <p:sldId id="2120" r:id="rId43"/>
    <p:sldId id="798" r:id="rId44"/>
    <p:sldId id="793" r:id="rId45"/>
    <p:sldId id="2122" r:id="rId46"/>
    <p:sldId id="2123" r:id="rId47"/>
    <p:sldId id="2124" r:id="rId48"/>
    <p:sldId id="2125" r:id="rId49"/>
    <p:sldId id="2126" r:id="rId50"/>
    <p:sldId id="2127" r:id="rId51"/>
    <p:sldId id="2128" r:id="rId52"/>
    <p:sldId id="2129" r:id="rId53"/>
    <p:sldId id="2137" r:id="rId54"/>
    <p:sldId id="2138" r:id="rId55"/>
    <p:sldId id="265" r:id="rId56"/>
    <p:sldId id="2139" r:id="rId57"/>
    <p:sldId id="272" r:id="rId58"/>
    <p:sldId id="269" r:id="rId59"/>
    <p:sldId id="274" r:id="rId60"/>
    <p:sldId id="270" r:id="rId61"/>
    <p:sldId id="271" r:id="rId62"/>
    <p:sldId id="266" r:id="rId63"/>
    <p:sldId id="275" r:id="rId64"/>
    <p:sldId id="268" r:id="rId65"/>
    <p:sldId id="797" r:id="rId66"/>
    <p:sldId id="782" r:id="rId67"/>
    <p:sldId id="796" r:id="rId68"/>
    <p:sldId id="2140" r:id="rId69"/>
    <p:sldId id="540" r:id="rId7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5465" userDrawn="1">
          <p15:clr>
            <a:srgbClr val="A4A3A4"/>
          </p15:clr>
        </p15:guide>
        <p15:guide id="5" orient="horz" pos="645" userDrawn="1">
          <p15:clr>
            <a:srgbClr val="A4A3A4"/>
          </p15:clr>
        </p15:guide>
        <p15:guide id="6" orient="horz" pos="1711" userDrawn="1">
          <p15:clr>
            <a:srgbClr val="A4A3A4"/>
          </p15:clr>
        </p15:guide>
        <p15:guide id="7" pos="272" userDrawn="1">
          <p15:clr>
            <a:srgbClr val="A4A3A4"/>
          </p15:clr>
        </p15:guide>
        <p15:guide id="9" pos="4830" userDrawn="1">
          <p15:clr>
            <a:srgbClr val="A4A3A4"/>
          </p15:clr>
        </p15:guide>
        <p15:guide id="10" orient="horz" pos="2981" userDrawn="1">
          <p15:clr>
            <a:srgbClr val="A4A3A4"/>
          </p15:clr>
        </p15:guide>
        <p15:guide id="11" pos="2880" userDrawn="1">
          <p15:clr>
            <a:srgbClr val="A4A3A4"/>
          </p15:clr>
        </p15:guide>
        <p15:guide id="12" pos="43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3C0922-1258-6BBA-0CF0-0666AB186D16}" name="Angelina Schreiner" initials="AS" userId="Angelina Schreiner" providerId="None"/>
  <p188:author id="{0F05D74E-CD62-D69B-7A54-43DE4381FDB3}" name="Jaeger, Maren Christa GIZ" initials="JMCG" userId="S::maren.jaeger@giz.de::b3c6487f-285a-4eae-af03-75ab4b05f555" providerId="AD"/>
  <p188:author id="{BE9B1FAB-A27E-4B9F-7B36-D5ECA6A7881B}" name="Schwalm, Jana GIZ" initials="SJG" userId="S::jana.schwalm@giz.de::76bbbd06-d725-4efb-9b56-c03e400b9b8a" providerId="AD"/>
  <p188:author id="{A0B545F8-5C68-9F3B-A319-F8849DA6E694}" name="Hackeborn, Paula GIZ" initials="HPG" userId="S::paula.hackeborn@giz.de::40a5b680-470b-4d70-afb1-beb7515284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C05"/>
    <a:srgbClr val="C80F0F"/>
    <a:srgbClr val="89AE10"/>
    <a:srgbClr val="F6B859"/>
    <a:srgbClr val="6DCFF6"/>
    <a:srgbClr val="0077B2"/>
    <a:srgbClr val="BDCFF6"/>
    <a:srgbClr val="CC00CC"/>
    <a:srgbClr val="F8E94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359B4-BCD7-4819-B6FA-DC324E4F823C}" v="26" dt="2024-01-17T16:44:34.62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pos="5465"/>
        <p:guide orient="horz" pos="645"/>
        <p:guide orient="horz" pos="1711"/>
        <p:guide pos="272"/>
        <p:guide pos="4830"/>
        <p:guide orient="horz" pos="2981"/>
        <p:guide pos="2880"/>
        <p:guide pos="4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alm, Jana GIZ" userId="76bbbd06-d725-4efb-9b56-c03e400b9b8a" providerId="ADAL" clId="{494359B4-BCD7-4819-B6FA-DC324E4F823C}"/>
    <pc:docChg chg="undo custSel addSld delSld modSld sldOrd">
      <pc:chgData name="Schwalm, Jana GIZ" userId="76bbbd06-d725-4efb-9b56-c03e400b9b8a" providerId="ADAL" clId="{494359B4-BCD7-4819-B6FA-DC324E4F823C}" dt="2024-01-17T16:44:50.942" v="496" actId="1076"/>
      <pc:docMkLst>
        <pc:docMk/>
      </pc:docMkLst>
      <pc:sldChg chg="modSp mod">
        <pc:chgData name="Schwalm, Jana GIZ" userId="76bbbd06-d725-4efb-9b56-c03e400b9b8a" providerId="ADAL" clId="{494359B4-BCD7-4819-B6FA-DC324E4F823C}" dt="2024-01-16T15:58:50.365" v="21" actId="20577"/>
        <pc:sldMkLst>
          <pc:docMk/>
          <pc:sldMk cId="3578384199" sldId="270"/>
        </pc:sldMkLst>
        <pc:spChg chg="mod">
          <ac:chgData name="Schwalm, Jana GIZ" userId="76bbbd06-d725-4efb-9b56-c03e400b9b8a" providerId="ADAL" clId="{494359B4-BCD7-4819-B6FA-DC324E4F823C}" dt="2024-01-16T15:58:50.365" v="21" actId="20577"/>
          <ac:spMkLst>
            <pc:docMk/>
            <pc:sldMk cId="3578384199" sldId="270"/>
            <ac:spMk id="8" creationId="{00000000-0000-0000-0000-000000000000}"/>
          </ac:spMkLst>
        </pc:spChg>
      </pc:sldChg>
      <pc:sldChg chg="delSp modSp mod">
        <pc:chgData name="Schwalm, Jana GIZ" userId="76bbbd06-d725-4efb-9b56-c03e400b9b8a" providerId="ADAL" clId="{494359B4-BCD7-4819-B6FA-DC324E4F823C}" dt="2024-01-16T15:58:31.926" v="14" actId="1076"/>
        <pc:sldMkLst>
          <pc:docMk/>
          <pc:sldMk cId="1825363565" sldId="274"/>
        </pc:sldMkLst>
        <pc:graphicFrameChg chg="mod">
          <ac:chgData name="Schwalm, Jana GIZ" userId="76bbbd06-d725-4efb-9b56-c03e400b9b8a" providerId="ADAL" clId="{494359B4-BCD7-4819-B6FA-DC324E4F823C}" dt="2024-01-16T15:58:31.926" v="14" actId="1076"/>
          <ac:graphicFrameMkLst>
            <pc:docMk/>
            <pc:sldMk cId="1825363565" sldId="274"/>
            <ac:graphicFrameMk id="7" creationId="{00000000-0000-0000-0000-000000000000}"/>
          </ac:graphicFrameMkLst>
        </pc:graphicFrameChg>
        <pc:cxnChg chg="del">
          <ac:chgData name="Schwalm, Jana GIZ" userId="76bbbd06-d725-4efb-9b56-c03e400b9b8a" providerId="ADAL" clId="{494359B4-BCD7-4819-B6FA-DC324E4F823C}" dt="2024-01-16T15:57:19.564" v="1" actId="478"/>
          <ac:cxnSpMkLst>
            <pc:docMk/>
            <pc:sldMk cId="1825363565" sldId="274"/>
            <ac:cxnSpMk id="8" creationId="{00000000-0000-0000-0000-000000000000}"/>
          </ac:cxnSpMkLst>
        </pc:cxnChg>
      </pc:sldChg>
      <pc:sldChg chg="delCm">
        <pc:chgData name="Schwalm, Jana GIZ" userId="76bbbd06-d725-4efb-9b56-c03e400b9b8a" providerId="ADAL" clId="{494359B4-BCD7-4819-B6FA-DC324E4F823C}" dt="2024-01-16T15:56:44.464" v="0"/>
        <pc:sldMkLst>
          <pc:docMk/>
          <pc:sldMk cId="336824179" sldId="549"/>
        </pc:sldMkLst>
      </pc:sldChg>
      <pc:sldChg chg="addSp delSp modSp mod addAnim delAnim">
        <pc:chgData name="Schwalm, Jana GIZ" userId="76bbbd06-d725-4efb-9b56-c03e400b9b8a" providerId="ADAL" clId="{494359B4-BCD7-4819-B6FA-DC324E4F823C}" dt="2024-01-17T16:44:50.942" v="496" actId="1076"/>
        <pc:sldMkLst>
          <pc:docMk/>
          <pc:sldMk cId="1270519592" sldId="794"/>
        </pc:sldMkLst>
        <pc:spChg chg="add mod">
          <ac:chgData name="Schwalm, Jana GIZ" userId="76bbbd06-d725-4efb-9b56-c03e400b9b8a" providerId="ADAL" clId="{494359B4-BCD7-4819-B6FA-DC324E4F823C}" dt="2024-01-17T16:43:26.758" v="494" actId="207"/>
          <ac:spMkLst>
            <pc:docMk/>
            <pc:sldMk cId="1270519592" sldId="794"/>
            <ac:spMk id="8" creationId="{F02A434B-C935-0DA5-E69E-1869B3C8701B}"/>
          </ac:spMkLst>
        </pc:spChg>
        <pc:picChg chg="add del">
          <ac:chgData name="Schwalm, Jana GIZ" userId="76bbbd06-d725-4efb-9b56-c03e400b9b8a" providerId="ADAL" clId="{494359B4-BCD7-4819-B6FA-DC324E4F823C}" dt="2024-01-17T16:40:46.839" v="352" actId="478"/>
          <ac:picMkLst>
            <pc:docMk/>
            <pc:sldMk cId="1270519592" sldId="794"/>
            <ac:picMk id="5" creationId="{2744DC6F-A47E-9DB7-0FF8-261DF04E01B0}"/>
          </ac:picMkLst>
        </pc:picChg>
        <pc:picChg chg="add mod">
          <ac:chgData name="Schwalm, Jana GIZ" userId="76bbbd06-d725-4efb-9b56-c03e400b9b8a" providerId="ADAL" clId="{494359B4-BCD7-4819-B6FA-DC324E4F823C}" dt="2024-01-17T16:44:50.942" v="496" actId="1076"/>
          <ac:picMkLst>
            <pc:docMk/>
            <pc:sldMk cId="1270519592" sldId="794"/>
            <ac:picMk id="7" creationId="{A622EB3C-9D09-67C1-1984-3D5163B33495}"/>
          </ac:picMkLst>
        </pc:picChg>
      </pc:sldChg>
      <pc:sldChg chg="del">
        <pc:chgData name="Schwalm, Jana GIZ" userId="76bbbd06-d725-4efb-9b56-c03e400b9b8a" providerId="ADAL" clId="{494359B4-BCD7-4819-B6FA-DC324E4F823C}" dt="2024-01-17T14:19:55.850" v="296" actId="2696"/>
        <pc:sldMkLst>
          <pc:docMk/>
          <pc:sldMk cId="1479342281" sldId="795"/>
        </pc:sldMkLst>
      </pc:sldChg>
      <pc:sldChg chg="addSp delSp modSp new mod ord modClrScheme chgLayout">
        <pc:chgData name="Schwalm, Jana GIZ" userId="76bbbd06-d725-4efb-9b56-c03e400b9b8a" providerId="ADAL" clId="{494359B4-BCD7-4819-B6FA-DC324E4F823C}" dt="2024-01-17T15:49:02.188" v="349" actId="20577"/>
        <pc:sldMkLst>
          <pc:docMk/>
          <pc:sldMk cId="722484489" sldId="2140"/>
        </pc:sldMkLst>
        <pc:spChg chg="mod ord">
          <ac:chgData name="Schwalm, Jana GIZ" userId="76bbbd06-d725-4efb-9b56-c03e400b9b8a" providerId="ADAL" clId="{494359B4-BCD7-4819-B6FA-DC324E4F823C}" dt="2024-01-17T14:19:41.255" v="295" actId="20577"/>
          <ac:spMkLst>
            <pc:docMk/>
            <pc:sldMk cId="722484489" sldId="2140"/>
            <ac:spMk id="2" creationId="{99DA88FF-CDF4-98CC-1CE6-B20C176BB36D}"/>
          </ac:spMkLst>
        </pc:spChg>
        <pc:spChg chg="del">
          <ac:chgData name="Schwalm, Jana GIZ" userId="76bbbd06-d725-4efb-9b56-c03e400b9b8a" providerId="ADAL" clId="{494359B4-BCD7-4819-B6FA-DC324E4F823C}" dt="2024-01-17T13:52:16.549" v="26" actId="478"/>
          <ac:spMkLst>
            <pc:docMk/>
            <pc:sldMk cId="722484489" sldId="2140"/>
            <ac:spMk id="3" creationId="{557C7A81-1CB8-D32A-B257-4907A1055CC5}"/>
          </ac:spMkLst>
        </pc:spChg>
        <pc:spChg chg="del">
          <ac:chgData name="Schwalm, Jana GIZ" userId="76bbbd06-d725-4efb-9b56-c03e400b9b8a" providerId="ADAL" clId="{494359B4-BCD7-4819-B6FA-DC324E4F823C}" dt="2024-01-17T13:52:13.973" v="24" actId="478"/>
          <ac:spMkLst>
            <pc:docMk/>
            <pc:sldMk cId="722484489" sldId="2140"/>
            <ac:spMk id="4" creationId="{5F2C3559-8FCE-ADCC-05E8-C72CFCE90396}"/>
          </ac:spMkLst>
        </pc:spChg>
        <pc:spChg chg="del">
          <ac:chgData name="Schwalm, Jana GIZ" userId="76bbbd06-d725-4efb-9b56-c03e400b9b8a" providerId="ADAL" clId="{494359B4-BCD7-4819-B6FA-DC324E4F823C}" dt="2024-01-17T13:52:14.833" v="25" actId="478"/>
          <ac:spMkLst>
            <pc:docMk/>
            <pc:sldMk cId="722484489" sldId="2140"/>
            <ac:spMk id="5" creationId="{EEC39175-23DA-DF48-CA3E-DFDB82996227}"/>
          </ac:spMkLst>
        </pc:spChg>
        <pc:spChg chg="del">
          <ac:chgData name="Schwalm, Jana GIZ" userId="76bbbd06-d725-4efb-9b56-c03e400b9b8a" providerId="ADAL" clId="{494359B4-BCD7-4819-B6FA-DC324E4F823C}" dt="2024-01-17T13:52:07.277" v="23" actId="478"/>
          <ac:spMkLst>
            <pc:docMk/>
            <pc:sldMk cId="722484489" sldId="2140"/>
            <ac:spMk id="6" creationId="{FC3EAA53-B816-F500-38BC-B2522CEECC73}"/>
          </ac:spMkLst>
        </pc:spChg>
        <pc:spChg chg="mod ord">
          <ac:chgData name="Schwalm, Jana GIZ" userId="76bbbd06-d725-4efb-9b56-c03e400b9b8a" providerId="ADAL" clId="{494359B4-BCD7-4819-B6FA-DC324E4F823C}" dt="2024-01-17T14:12:03.947" v="239" actId="700"/>
          <ac:spMkLst>
            <pc:docMk/>
            <pc:sldMk cId="722484489" sldId="2140"/>
            <ac:spMk id="7" creationId="{888D3AE6-D8C4-0633-2281-345B286A5CCE}"/>
          </ac:spMkLst>
        </pc:spChg>
        <pc:spChg chg="mod ord">
          <ac:chgData name="Schwalm, Jana GIZ" userId="76bbbd06-d725-4efb-9b56-c03e400b9b8a" providerId="ADAL" clId="{494359B4-BCD7-4819-B6FA-DC324E4F823C}" dt="2024-01-17T14:12:03.947" v="239" actId="700"/>
          <ac:spMkLst>
            <pc:docMk/>
            <pc:sldMk cId="722484489" sldId="2140"/>
            <ac:spMk id="8" creationId="{5075016B-A8C0-8E72-FBAC-47D3BF096B43}"/>
          </ac:spMkLst>
        </pc:spChg>
        <pc:spChg chg="mod ord">
          <ac:chgData name="Schwalm, Jana GIZ" userId="76bbbd06-d725-4efb-9b56-c03e400b9b8a" providerId="ADAL" clId="{494359B4-BCD7-4819-B6FA-DC324E4F823C}" dt="2024-01-17T14:12:03.947" v="239" actId="700"/>
          <ac:spMkLst>
            <pc:docMk/>
            <pc:sldMk cId="722484489" sldId="2140"/>
            <ac:spMk id="9" creationId="{A022ADED-A498-D7DC-7C6C-A48AE6AD3777}"/>
          </ac:spMkLst>
        </pc:spChg>
        <pc:spChg chg="del">
          <ac:chgData name="Schwalm, Jana GIZ" userId="76bbbd06-d725-4efb-9b56-c03e400b9b8a" providerId="ADAL" clId="{494359B4-BCD7-4819-B6FA-DC324E4F823C}" dt="2024-01-17T13:52:32.512" v="39" actId="478"/>
          <ac:spMkLst>
            <pc:docMk/>
            <pc:sldMk cId="722484489" sldId="2140"/>
            <ac:spMk id="10" creationId="{C21EBDCF-1301-F0B1-39AA-001830B92412}"/>
          </ac:spMkLst>
        </pc:spChg>
        <pc:spChg chg="del">
          <ac:chgData name="Schwalm, Jana GIZ" userId="76bbbd06-d725-4efb-9b56-c03e400b9b8a" providerId="ADAL" clId="{494359B4-BCD7-4819-B6FA-DC324E4F823C}" dt="2024-01-17T13:52:30.781" v="37" actId="478"/>
          <ac:spMkLst>
            <pc:docMk/>
            <pc:sldMk cId="722484489" sldId="2140"/>
            <ac:spMk id="11" creationId="{37105649-7AEA-3CC0-E67C-6CCF71301FA5}"/>
          </ac:spMkLst>
        </pc:spChg>
        <pc:spChg chg="del">
          <ac:chgData name="Schwalm, Jana GIZ" userId="76bbbd06-d725-4efb-9b56-c03e400b9b8a" providerId="ADAL" clId="{494359B4-BCD7-4819-B6FA-DC324E4F823C}" dt="2024-01-17T13:52:31.774" v="38" actId="478"/>
          <ac:spMkLst>
            <pc:docMk/>
            <pc:sldMk cId="722484489" sldId="2140"/>
            <ac:spMk id="12" creationId="{DD5C4F59-06CE-29FE-BBC5-9AAC2D914731}"/>
          </ac:spMkLst>
        </pc:spChg>
        <pc:spChg chg="del">
          <ac:chgData name="Schwalm, Jana GIZ" userId="76bbbd06-d725-4efb-9b56-c03e400b9b8a" providerId="ADAL" clId="{494359B4-BCD7-4819-B6FA-DC324E4F823C}" dt="2024-01-17T13:52:22.081" v="30" actId="478"/>
          <ac:spMkLst>
            <pc:docMk/>
            <pc:sldMk cId="722484489" sldId="2140"/>
            <ac:spMk id="13" creationId="{D24EA31B-0E10-7C52-8F8F-02B513494EC0}"/>
          </ac:spMkLst>
        </pc:spChg>
        <pc:spChg chg="del">
          <ac:chgData name="Schwalm, Jana GIZ" userId="76bbbd06-d725-4efb-9b56-c03e400b9b8a" providerId="ADAL" clId="{494359B4-BCD7-4819-B6FA-DC324E4F823C}" dt="2024-01-17T13:52:22.855" v="31" actId="478"/>
          <ac:spMkLst>
            <pc:docMk/>
            <pc:sldMk cId="722484489" sldId="2140"/>
            <ac:spMk id="14" creationId="{B3115FC2-EBA5-337B-3239-9E9081824F75}"/>
          </ac:spMkLst>
        </pc:spChg>
        <pc:spChg chg="del">
          <ac:chgData name="Schwalm, Jana GIZ" userId="76bbbd06-d725-4efb-9b56-c03e400b9b8a" providerId="ADAL" clId="{494359B4-BCD7-4819-B6FA-DC324E4F823C}" dt="2024-01-17T13:52:29.017" v="36" actId="478"/>
          <ac:spMkLst>
            <pc:docMk/>
            <pc:sldMk cId="722484489" sldId="2140"/>
            <ac:spMk id="15" creationId="{C17C3AA5-01B5-73F3-E31E-101DC3E734FA}"/>
          </ac:spMkLst>
        </pc:spChg>
        <pc:spChg chg="del">
          <ac:chgData name="Schwalm, Jana GIZ" userId="76bbbd06-d725-4efb-9b56-c03e400b9b8a" providerId="ADAL" clId="{494359B4-BCD7-4819-B6FA-DC324E4F823C}" dt="2024-01-17T13:52:23.607" v="32" actId="478"/>
          <ac:spMkLst>
            <pc:docMk/>
            <pc:sldMk cId="722484489" sldId="2140"/>
            <ac:spMk id="16" creationId="{57389517-1503-7DF6-3616-9A111925EA78}"/>
          </ac:spMkLst>
        </pc:spChg>
        <pc:spChg chg="del">
          <ac:chgData name="Schwalm, Jana GIZ" userId="76bbbd06-d725-4efb-9b56-c03e400b9b8a" providerId="ADAL" clId="{494359B4-BCD7-4819-B6FA-DC324E4F823C}" dt="2024-01-17T13:52:17.241" v="27" actId="478"/>
          <ac:spMkLst>
            <pc:docMk/>
            <pc:sldMk cId="722484489" sldId="2140"/>
            <ac:spMk id="17" creationId="{F70A0F9B-5ED9-B37D-6E78-092A788CA8AE}"/>
          </ac:spMkLst>
        </pc:spChg>
        <pc:spChg chg="del">
          <ac:chgData name="Schwalm, Jana GIZ" userId="76bbbd06-d725-4efb-9b56-c03e400b9b8a" providerId="ADAL" clId="{494359B4-BCD7-4819-B6FA-DC324E4F823C}" dt="2024-01-17T13:52:25.334" v="33" actId="478"/>
          <ac:spMkLst>
            <pc:docMk/>
            <pc:sldMk cId="722484489" sldId="2140"/>
            <ac:spMk id="18" creationId="{769F62C0-C765-94A9-7594-0DF6DD1F5E46}"/>
          </ac:spMkLst>
        </pc:spChg>
        <pc:spChg chg="del">
          <ac:chgData name="Schwalm, Jana GIZ" userId="76bbbd06-d725-4efb-9b56-c03e400b9b8a" providerId="ADAL" clId="{494359B4-BCD7-4819-B6FA-DC324E4F823C}" dt="2024-01-17T13:52:27.983" v="35" actId="478"/>
          <ac:spMkLst>
            <pc:docMk/>
            <pc:sldMk cId="722484489" sldId="2140"/>
            <ac:spMk id="19" creationId="{886AE4A3-5C5D-1FAC-0BFC-114F997F28A2}"/>
          </ac:spMkLst>
        </pc:spChg>
        <pc:spChg chg="del">
          <ac:chgData name="Schwalm, Jana GIZ" userId="76bbbd06-d725-4efb-9b56-c03e400b9b8a" providerId="ADAL" clId="{494359B4-BCD7-4819-B6FA-DC324E4F823C}" dt="2024-01-17T13:52:26.757" v="34" actId="478"/>
          <ac:spMkLst>
            <pc:docMk/>
            <pc:sldMk cId="722484489" sldId="2140"/>
            <ac:spMk id="20" creationId="{8CE646F2-4E2E-2E91-402F-3450B4027CF0}"/>
          </ac:spMkLst>
        </pc:spChg>
        <pc:spChg chg="del">
          <ac:chgData name="Schwalm, Jana GIZ" userId="76bbbd06-d725-4efb-9b56-c03e400b9b8a" providerId="ADAL" clId="{494359B4-BCD7-4819-B6FA-DC324E4F823C}" dt="2024-01-17T13:52:18.142" v="28" actId="478"/>
          <ac:spMkLst>
            <pc:docMk/>
            <pc:sldMk cId="722484489" sldId="2140"/>
            <ac:spMk id="21" creationId="{4760FA83-5709-E8E6-D7E9-CC81FB2B70E5}"/>
          </ac:spMkLst>
        </pc:spChg>
        <pc:spChg chg="del">
          <ac:chgData name="Schwalm, Jana GIZ" userId="76bbbd06-d725-4efb-9b56-c03e400b9b8a" providerId="ADAL" clId="{494359B4-BCD7-4819-B6FA-DC324E4F823C}" dt="2024-01-17T13:52:37.699" v="42" actId="478"/>
          <ac:spMkLst>
            <pc:docMk/>
            <pc:sldMk cId="722484489" sldId="2140"/>
            <ac:spMk id="22" creationId="{6BAF58D1-9335-C926-87CE-5C617B87A10F}"/>
          </ac:spMkLst>
        </pc:spChg>
        <pc:spChg chg="del">
          <ac:chgData name="Schwalm, Jana GIZ" userId="76bbbd06-d725-4efb-9b56-c03e400b9b8a" providerId="ADAL" clId="{494359B4-BCD7-4819-B6FA-DC324E4F823C}" dt="2024-01-17T13:52:36.524" v="41" actId="478"/>
          <ac:spMkLst>
            <pc:docMk/>
            <pc:sldMk cId="722484489" sldId="2140"/>
            <ac:spMk id="23" creationId="{82E5FC13-1A5D-B058-FBDA-C1F500276B0C}"/>
          </ac:spMkLst>
        </pc:spChg>
        <pc:spChg chg="del">
          <ac:chgData name="Schwalm, Jana GIZ" userId="76bbbd06-d725-4efb-9b56-c03e400b9b8a" providerId="ADAL" clId="{494359B4-BCD7-4819-B6FA-DC324E4F823C}" dt="2024-01-17T13:52:34.094" v="40" actId="478"/>
          <ac:spMkLst>
            <pc:docMk/>
            <pc:sldMk cId="722484489" sldId="2140"/>
            <ac:spMk id="24" creationId="{4B8942E8-B1AD-4849-4268-0E4927BE23F4}"/>
          </ac:spMkLst>
        </pc:spChg>
        <pc:spChg chg="del">
          <ac:chgData name="Schwalm, Jana GIZ" userId="76bbbd06-d725-4efb-9b56-c03e400b9b8a" providerId="ADAL" clId="{494359B4-BCD7-4819-B6FA-DC324E4F823C}" dt="2024-01-17T13:52:21.135" v="29" actId="478"/>
          <ac:spMkLst>
            <pc:docMk/>
            <pc:sldMk cId="722484489" sldId="2140"/>
            <ac:spMk id="25" creationId="{A60A836A-AC05-BD0D-4360-C37E92FDC45B}"/>
          </ac:spMkLst>
        </pc:spChg>
        <pc:spChg chg="add del mod">
          <ac:chgData name="Schwalm, Jana GIZ" userId="76bbbd06-d725-4efb-9b56-c03e400b9b8a" providerId="ADAL" clId="{494359B4-BCD7-4819-B6FA-DC324E4F823C}" dt="2024-01-17T14:12:10.629" v="240" actId="478"/>
          <ac:spMkLst>
            <pc:docMk/>
            <pc:sldMk cId="722484489" sldId="2140"/>
            <ac:spMk id="26" creationId="{BA590E50-3E10-0F33-BB25-3896502DADEA}"/>
          </ac:spMkLst>
        </pc:spChg>
        <pc:spChg chg="add del mod">
          <ac:chgData name="Schwalm, Jana GIZ" userId="76bbbd06-d725-4efb-9b56-c03e400b9b8a" providerId="ADAL" clId="{494359B4-BCD7-4819-B6FA-DC324E4F823C}" dt="2024-01-17T14:13:05.188" v="249" actId="478"/>
          <ac:spMkLst>
            <pc:docMk/>
            <pc:sldMk cId="722484489" sldId="2140"/>
            <ac:spMk id="27" creationId="{5D920979-6D8C-6487-EF00-050F9F6509B8}"/>
          </ac:spMkLst>
        </pc:spChg>
        <pc:spChg chg="add mod ord">
          <ac:chgData name="Schwalm, Jana GIZ" userId="76bbbd06-d725-4efb-9b56-c03e400b9b8a" providerId="ADAL" clId="{494359B4-BCD7-4819-B6FA-DC324E4F823C}" dt="2024-01-17T15:49:02.188" v="349" actId="20577"/>
          <ac:spMkLst>
            <pc:docMk/>
            <pc:sldMk cId="722484489" sldId="2140"/>
            <ac:spMk id="28" creationId="{A67A6236-CE84-DFF8-885B-73787C3320CC}"/>
          </ac:spMkLst>
        </pc:spChg>
        <pc:spChg chg="add mod ord">
          <ac:chgData name="Schwalm, Jana GIZ" userId="76bbbd06-d725-4efb-9b56-c03e400b9b8a" providerId="ADAL" clId="{494359B4-BCD7-4819-B6FA-DC324E4F823C}" dt="2024-01-17T14:16:51.844" v="294" actId="255"/>
          <ac:spMkLst>
            <pc:docMk/>
            <pc:sldMk cId="722484489" sldId="2140"/>
            <ac:spMk id="29" creationId="{7D8F7E90-8328-8A06-125D-BB8A0B3C2A42}"/>
          </ac:spMkLst>
        </pc:spChg>
        <pc:spChg chg="add mod ord">
          <ac:chgData name="Schwalm, Jana GIZ" userId="76bbbd06-d725-4efb-9b56-c03e400b9b8a" providerId="ADAL" clId="{494359B4-BCD7-4819-B6FA-DC324E4F823C}" dt="2024-01-17T14:16:00.150" v="292" actId="1036"/>
          <ac:spMkLst>
            <pc:docMk/>
            <pc:sldMk cId="722484489" sldId="2140"/>
            <ac:spMk id="30" creationId="{544B0A49-7F0C-F85F-FB8F-022A58504F57}"/>
          </ac:spMkLst>
        </pc:spChg>
        <pc:spChg chg="add mod ord">
          <ac:chgData name="Schwalm, Jana GIZ" userId="76bbbd06-d725-4efb-9b56-c03e400b9b8a" providerId="ADAL" clId="{494359B4-BCD7-4819-B6FA-DC324E4F823C}" dt="2024-01-17T14:16:00.150" v="292" actId="1036"/>
          <ac:spMkLst>
            <pc:docMk/>
            <pc:sldMk cId="722484489" sldId="2140"/>
            <ac:spMk id="31" creationId="{3C942E32-B3EE-A700-4950-729CE155168F}"/>
          </ac:spMkLst>
        </pc:spChg>
        <pc:spChg chg="mod">
          <ac:chgData name="Schwalm, Jana GIZ" userId="76bbbd06-d725-4efb-9b56-c03e400b9b8a" providerId="ADAL" clId="{494359B4-BCD7-4819-B6FA-DC324E4F823C}" dt="2024-01-17T14:15:21.342" v="269"/>
          <ac:spMkLst>
            <pc:docMk/>
            <pc:sldMk cId="722484489" sldId="2140"/>
            <ac:spMk id="38" creationId="{1F1A908D-881B-CC2C-88D3-DBACBD481D4C}"/>
          </ac:spMkLst>
        </pc:spChg>
        <pc:spChg chg="mod">
          <ac:chgData name="Schwalm, Jana GIZ" userId="76bbbd06-d725-4efb-9b56-c03e400b9b8a" providerId="ADAL" clId="{494359B4-BCD7-4819-B6FA-DC324E4F823C}" dt="2024-01-17T14:15:21.342" v="269"/>
          <ac:spMkLst>
            <pc:docMk/>
            <pc:sldMk cId="722484489" sldId="2140"/>
            <ac:spMk id="39" creationId="{96251B59-A082-760A-F147-A8FEA68F0100}"/>
          </ac:spMkLst>
        </pc:spChg>
        <pc:spChg chg="mod">
          <ac:chgData name="Schwalm, Jana GIZ" userId="76bbbd06-d725-4efb-9b56-c03e400b9b8a" providerId="ADAL" clId="{494359B4-BCD7-4819-B6FA-DC324E4F823C}" dt="2024-01-17T14:15:21.342" v="269"/>
          <ac:spMkLst>
            <pc:docMk/>
            <pc:sldMk cId="722484489" sldId="2140"/>
            <ac:spMk id="40" creationId="{23425C75-DB8B-DE87-2A01-1AB64B59B7E5}"/>
          </ac:spMkLst>
        </pc:spChg>
        <pc:spChg chg="mod">
          <ac:chgData name="Schwalm, Jana GIZ" userId="76bbbd06-d725-4efb-9b56-c03e400b9b8a" providerId="ADAL" clId="{494359B4-BCD7-4819-B6FA-DC324E4F823C}" dt="2024-01-17T14:15:21.342" v="269"/>
          <ac:spMkLst>
            <pc:docMk/>
            <pc:sldMk cId="722484489" sldId="2140"/>
            <ac:spMk id="41" creationId="{38913932-545D-43AA-D02D-E2479618B996}"/>
          </ac:spMkLst>
        </pc:spChg>
        <pc:spChg chg="mod">
          <ac:chgData name="Schwalm, Jana GIZ" userId="76bbbd06-d725-4efb-9b56-c03e400b9b8a" providerId="ADAL" clId="{494359B4-BCD7-4819-B6FA-DC324E4F823C}" dt="2024-01-17T14:15:21.342" v="269"/>
          <ac:spMkLst>
            <pc:docMk/>
            <pc:sldMk cId="722484489" sldId="2140"/>
            <ac:spMk id="42" creationId="{CA017FE6-C9BB-9F8F-7BD0-FD6C5A1FAACB}"/>
          </ac:spMkLst>
        </pc:spChg>
        <pc:spChg chg="mod">
          <ac:chgData name="Schwalm, Jana GIZ" userId="76bbbd06-d725-4efb-9b56-c03e400b9b8a" providerId="ADAL" clId="{494359B4-BCD7-4819-B6FA-DC324E4F823C}" dt="2024-01-17T14:15:21.342" v="269"/>
          <ac:spMkLst>
            <pc:docMk/>
            <pc:sldMk cId="722484489" sldId="2140"/>
            <ac:spMk id="43" creationId="{1FC85081-BCD5-0C41-A639-77E655798BB8}"/>
          </ac:spMkLst>
        </pc:spChg>
        <pc:spChg chg="mod">
          <ac:chgData name="Schwalm, Jana GIZ" userId="76bbbd06-d725-4efb-9b56-c03e400b9b8a" providerId="ADAL" clId="{494359B4-BCD7-4819-B6FA-DC324E4F823C}" dt="2024-01-17T14:15:21.342" v="269"/>
          <ac:spMkLst>
            <pc:docMk/>
            <pc:sldMk cId="722484489" sldId="2140"/>
            <ac:spMk id="44" creationId="{2BD8E60C-BB34-3CFB-CAF1-D664E846CF3A}"/>
          </ac:spMkLst>
        </pc:spChg>
        <pc:spChg chg="mod">
          <ac:chgData name="Schwalm, Jana GIZ" userId="76bbbd06-d725-4efb-9b56-c03e400b9b8a" providerId="ADAL" clId="{494359B4-BCD7-4819-B6FA-DC324E4F823C}" dt="2024-01-17T14:15:21.342" v="269"/>
          <ac:spMkLst>
            <pc:docMk/>
            <pc:sldMk cId="722484489" sldId="2140"/>
            <ac:spMk id="45" creationId="{B82CC13B-2A57-0979-F562-66C89B07B84E}"/>
          </ac:spMkLst>
        </pc:spChg>
        <pc:spChg chg="mod">
          <ac:chgData name="Schwalm, Jana GIZ" userId="76bbbd06-d725-4efb-9b56-c03e400b9b8a" providerId="ADAL" clId="{494359B4-BCD7-4819-B6FA-DC324E4F823C}" dt="2024-01-17T14:15:21.342" v="269"/>
          <ac:spMkLst>
            <pc:docMk/>
            <pc:sldMk cId="722484489" sldId="2140"/>
            <ac:spMk id="46" creationId="{63B06E19-2C0B-3B26-8253-5A9974F20C4A}"/>
          </ac:spMkLst>
        </pc:spChg>
        <pc:spChg chg="mod">
          <ac:chgData name="Schwalm, Jana GIZ" userId="76bbbd06-d725-4efb-9b56-c03e400b9b8a" providerId="ADAL" clId="{494359B4-BCD7-4819-B6FA-DC324E4F823C}" dt="2024-01-17T14:15:21.342" v="269"/>
          <ac:spMkLst>
            <pc:docMk/>
            <pc:sldMk cId="722484489" sldId="2140"/>
            <ac:spMk id="47" creationId="{C245496A-FC28-A140-1A75-FA47757D6037}"/>
          </ac:spMkLst>
        </pc:spChg>
        <pc:spChg chg="mod">
          <ac:chgData name="Schwalm, Jana GIZ" userId="76bbbd06-d725-4efb-9b56-c03e400b9b8a" providerId="ADAL" clId="{494359B4-BCD7-4819-B6FA-DC324E4F823C}" dt="2024-01-17T14:15:21.342" v="269"/>
          <ac:spMkLst>
            <pc:docMk/>
            <pc:sldMk cId="722484489" sldId="2140"/>
            <ac:spMk id="48" creationId="{49552F62-C8D1-BCB6-FF2B-7B5A006E71CB}"/>
          </ac:spMkLst>
        </pc:spChg>
        <pc:spChg chg="mod">
          <ac:chgData name="Schwalm, Jana GIZ" userId="76bbbd06-d725-4efb-9b56-c03e400b9b8a" providerId="ADAL" clId="{494359B4-BCD7-4819-B6FA-DC324E4F823C}" dt="2024-01-17T14:15:21.342" v="269"/>
          <ac:spMkLst>
            <pc:docMk/>
            <pc:sldMk cId="722484489" sldId="2140"/>
            <ac:spMk id="49" creationId="{CE55F013-B081-397C-4A6C-A67C96588D3C}"/>
          </ac:spMkLst>
        </pc:spChg>
        <pc:spChg chg="mod">
          <ac:chgData name="Schwalm, Jana GIZ" userId="76bbbd06-d725-4efb-9b56-c03e400b9b8a" providerId="ADAL" clId="{494359B4-BCD7-4819-B6FA-DC324E4F823C}" dt="2024-01-17T14:15:21.342" v="269"/>
          <ac:spMkLst>
            <pc:docMk/>
            <pc:sldMk cId="722484489" sldId="2140"/>
            <ac:spMk id="50" creationId="{967EEA19-D569-F755-9C7D-0605D73DBE63}"/>
          </ac:spMkLst>
        </pc:spChg>
        <pc:spChg chg="mod">
          <ac:chgData name="Schwalm, Jana GIZ" userId="76bbbd06-d725-4efb-9b56-c03e400b9b8a" providerId="ADAL" clId="{494359B4-BCD7-4819-B6FA-DC324E4F823C}" dt="2024-01-17T14:15:21.342" v="269"/>
          <ac:spMkLst>
            <pc:docMk/>
            <pc:sldMk cId="722484489" sldId="2140"/>
            <ac:spMk id="51" creationId="{770D74F2-3165-FE2D-6244-AD1EE8C325C3}"/>
          </ac:spMkLst>
        </pc:spChg>
        <pc:spChg chg="mod">
          <ac:chgData name="Schwalm, Jana GIZ" userId="76bbbd06-d725-4efb-9b56-c03e400b9b8a" providerId="ADAL" clId="{494359B4-BCD7-4819-B6FA-DC324E4F823C}" dt="2024-01-17T14:15:21.342" v="269"/>
          <ac:spMkLst>
            <pc:docMk/>
            <pc:sldMk cId="722484489" sldId="2140"/>
            <ac:spMk id="52" creationId="{B3BDBD28-8619-C6BA-657C-3F9DD3900C1E}"/>
          </ac:spMkLst>
        </pc:spChg>
        <pc:spChg chg="mod">
          <ac:chgData name="Schwalm, Jana GIZ" userId="76bbbd06-d725-4efb-9b56-c03e400b9b8a" providerId="ADAL" clId="{494359B4-BCD7-4819-B6FA-DC324E4F823C}" dt="2024-01-17T14:15:21.342" v="269"/>
          <ac:spMkLst>
            <pc:docMk/>
            <pc:sldMk cId="722484489" sldId="2140"/>
            <ac:spMk id="53" creationId="{3BCCA886-B292-478C-0846-53266E5B6628}"/>
          </ac:spMkLst>
        </pc:spChg>
        <pc:grpChg chg="add mod ord">
          <ac:chgData name="Schwalm, Jana GIZ" userId="76bbbd06-d725-4efb-9b56-c03e400b9b8a" providerId="ADAL" clId="{494359B4-BCD7-4819-B6FA-DC324E4F823C}" dt="2024-01-17T14:15:35.230" v="277" actId="1036"/>
          <ac:grpSpMkLst>
            <pc:docMk/>
            <pc:sldMk cId="722484489" sldId="2140"/>
            <ac:grpSpMk id="32" creationId="{9700A56B-D999-7460-7129-1ABA963E65C8}"/>
          </ac:grpSpMkLst>
        </pc:grpChg>
        <pc:grpChg chg="mod">
          <ac:chgData name="Schwalm, Jana GIZ" userId="76bbbd06-d725-4efb-9b56-c03e400b9b8a" providerId="ADAL" clId="{494359B4-BCD7-4819-B6FA-DC324E4F823C}" dt="2024-01-17T14:15:21.342" v="269"/>
          <ac:grpSpMkLst>
            <pc:docMk/>
            <pc:sldMk cId="722484489" sldId="2140"/>
            <ac:grpSpMk id="34" creationId="{E2351078-DE46-1ABD-5F1A-3D5C33BBEB86}"/>
          </ac:grpSpMkLst>
        </pc:grpChg>
        <pc:grpChg chg="mod">
          <ac:chgData name="Schwalm, Jana GIZ" userId="76bbbd06-d725-4efb-9b56-c03e400b9b8a" providerId="ADAL" clId="{494359B4-BCD7-4819-B6FA-DC324E4F823C}" dt="2024-01-17T14:15:21.342" v="269"/>
          <ac:grpSpMkLst>
            <pc:docMk/>
            <pc:sldMk cId="722484489" sldId="2140"/>
            <ac:grpSpMk id="36" creationId="{0DF63AF3-3891-6D77-7ED0-F8FD0DC34473}"/>
          </ac:grpSpMkLst>
        </pc:grpChg>
        <pc:picChg chg="mod">
          <ac:chgData name="Schwalm, Jana GIZ" userId="76bbbd06-d725-4efb-9b56-c03e400b9b8a" providerId="ADAL" clId="{494359B4-BCD7-4819-B6FA-DC324E4F823C}" dt="2024-01-17T14:15:21.342" v="269"/>
          <ac:picMkLst>
            <pc:docMk/>
            <pc:sldMk cId="722484489" sldId="2140"/>
            <ac:picMk id="33" creationId="{C12DDCCA-69D2-3CF1-9C34-CD1FF8C08DA0}"/>
          </ac:picMkLst>
        </pc:picChg>
        <pc:picChg chg="mod">
          <ac:chgData name="Schwalm, Jana GIZ" userId="76bbbd06-d725-4efb-9b56-c03e400b9b8a" providerId="ADAL" clId="{494359B4-BCD7-4819-B6FA-DC324E4F823C}" dt="2024-01-17T14:15:21.342" v="269"/>
          <ac:picMkLst>
            <pc:docMk/>
            <pc:sldMk cId="722484489" sldId="2140"/>
            <ac:picMk id="35" creationId="{D4FE79EC-ACD2-0CDB-AD89-EF228EE6824C}"/>
          </ac:picMkLst>
        </pc:picChg>
        <pc:picChg chg="mod">
          <ac:chgData name="Schwalm, Jana GIZ" userId="76bbbd06-d725-4efb-9b56-c03e400b9b8a" providerId="ADAL" clId="{494359B4-BCD7-4819-B6FA-DC324E4F823C}" dt="2024-01-17T14:15:21.342" v="269"/>
          <ac:picMkLst>
            <pc:docMk/>
            <pc:sldMk cId="722484489" sldId="2140"/>
            <ac:picMk id="37" creationId="{E1210F5C-6993-696B-739E-61724FF5963F}"/>
          </ac:picMkLst>
        </pc:picChg>
      </pc:sldChg>
    </pc:docChg>
  </pc:docChgLst>
  <pc:docChgLst>
    <pc:chgData name="Hackeborn, Paula GIZ" userId="40a5b680-470b-4d70-afb1-beb7515284a3" providerId="ADAL" clId="{8E603F57-A153-47DC-9F3A-A9CA12BA3E98}"/>
    <pc:docChg chg="modSld">
      <pc:chgData name="Hackeborn, Paula GIZ" userId="40a5b680-470b-4d70-afb1-beb7515284a3" providerId="ADAL" clId="{8E603F57-A153-47DC-9F3A-A9CA12BA3E98}" dt="2024-01-16T12:37:04.209" v="1" actId="20577"/>
      <pc:docMkLst>
        <pc:docMk/>
      </pc:docMkLst>
      <pc:sldChg chg="modSp mod">
        <pc:chgData name="Hackeborn, Paula GIZ" userId="40a5b680-470b-4d70-afb1-beb7515284a3" providerId="ADAL" clId="{8E603F57-A153-47DC-9F3A-A9CA12BA3E98}" dt="2024-01-16T12:37:04.209" v="1" actId="20577"/>
        <pc:sldMkLst>
          <pc:docMk/>
          <pc:sldMk cId="3862362035" sldId="793"/>
        </pc:sldMkLst>
        <pc:spChg chg="mod">
          <ac:chgData name="Hackeborn, Paula GIZ" userId="40a5b680-470b-4d70-afb1-beb7515284a3" providerId="ADAL" clId="{8E603F57-A153-47DC-9F3A-A9CA12BA3E98}" dt="2024-01-16T12:37:04.209" v="1" actId="20577"/>
          <ac:spMkLst>
            <pc:docMk/>
            <pc:sldMk cId="3862362035" sldId="793"/>
            <ac:spMk id="5" creationId="{6DA93F48-C432-C243-DE78-842682C15CE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de-DE" err="1"/>
              <a:t>Applications</a:t>
            </a:r>
            <a:r>
              <a:rPr lang="de-DE"/>
              <a:t> </a:t>
            </a:r>
            <a:r>
              <a:rPr lang="de-DE" err="1"/>
              <a:t>for</a:t>
            </a:r>
            <a:r>
              <a:rPr lang="de-DE"/>
              <a:t> </a:t>
            </a:r>
            <a:r>
              <a:rPr lang="de-DE" err="1"/>
              <a:t>subsidies</a:t>
            </a:r>
            <a:endParaRPr lang="de-DE"/>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manualLayout>
          <c:layoutTarget val="inner"/>
          <c:xMode val="edge"/>
          <c:yMode val="edge"/>
          <c:x val="3.3536593416697097E-2"/>
          <c:y val="0.20299079843545431"/>
          <c:w val="0.93292681316660586"/>
          <c:h val="0.46120428810509995"/>
        </c:manualLayout>
      </c:layout>
      <c:lineChart>
        <c:grouping val="standard"/>
        <c:varyColors val="0"/>
        <c:ser>
          <c:idx val="0"/>
          <c:order val="0"/>
          <c:tx>
            <c:strRef>
              <c:f>Tabelle1!$B$1</c:f>
              <c:strCache>
                <c:ptCount val="1"/>
                <c:pt idx="0">
                  <c:v>Datenreihe 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Tabelle1!$A$2:$A$16</c:f>
              <c:strCache>
                <c:ptCount val="15"/>
                <c:pt idx="0">
                  <c:v>Q2 / 2020</c:v>
                </c:pt>
                <c:pt idx="1">
                  <c:v>Q3 / 2020</c:v>
                </c:pt>
                <c:pt idx="2">
                  <c:v>Q4 / 2020</c:v>
                </c:pt>
                <c:pt idx="3">
                  <c:v>Q1 / 2021</c:v>
                </c:pt>
                <c:pt idx="4">
                  <c:v>Q2 / 2021</c:v>
                </c:pt>
                <c:pt idx="5">
                  <c:v>Q3 / 2021</c:v>
                </c:pt>
                <c:pt idx="6">
                  <c:v>Q4 / 2021</c:v>
                </c:pt>
                <c:pt idx="7">
                  <c:v>Q1 / 2022</c:v>
                </c:pt>
                <c:pt idx="8">
                  <c:v>Q2 / 2022</c:v>
                </c:pt>
                <c:pt idx="9">
                  <c:v>Q3 / 2022</c:v>
                </c:pt>
                <c:pt idx="10">
                  <c:v>Q4 / 2022</c:v>
                </c:pt>
                <c:pt idx="11">
                  <c:v>Q1 / 2023</c:v>
                </c:pt>
                <c:pt idx="12">
                  <c:v>Q2 / 2023</c:v>
                </c:pt>
                <c:pt idx="13">
                  <c:v>Q3 / 2023</c:v>
                </c:pt>
                <c:pt idx="14">
                  <c:v>Q4 / 2023</c:v>
                </c:pt>
              </c:strCache>
            </c:strRef>
          </c:cat>
          <c:val>
            <c:numRef>
              <c:f>Tabelle1!$B$2:$B$16</c:f>
              <c:numCache>
                <c:formatCode>General</c:formatCode>
                <c:ptCount val="15"/>
                <c:pt idx="0">
                  <c:v>2</c:v>
                </c:pt>
                <c:pt idx="1">
                  <c:v>8</c:v>
                </c:pt>
                <c:pt idx="2">
                  <c:v>25</c:v>
                </c:pt>
                <c:pt idx="3">
                  <c:v>25</c:v>
                </c:pt>
                <c:pt idx="4">
                  <c:v>28</c:v>
                </c:pt>
                <c:pt idx="5">
                  <c:v>30</c:v>
                </c:pt>
                <c:pt idx="6">
                  <c:v>69</c:v>
                </c:pt>
                <c:pt idx="7">
                  <c:v>81</c:v>
                </c:pt>
                <c:pt idx="8">
                  <c:v>82</c:v>
                </c:pt>
                <c:pt idx="9">
                  <c:v>83</c:v>
                </c:pt>
                <c:pt idx="10">
                  <c:v>84</c:v>
                </c:pt>
                <c:pt idx="11">
                  <c:v>87</c:v>
                </c:pt>
                <c:pt idx="12">
                  <c:v>88</c:v>
                </c:pt>
                <c:pt idx="13">
                  <c:v>89</c:v>
                </c:pt>
                <c:pt idx="14">
                  <c:v>90</c:v>
                </c:pt>
              </c:numCache>
            </c:numRef>
          </c:val>
          <c:smooth val="0"/>
          <c:extLst>
            <c:ext xmlns:c16="http://schemas.microsoft.com/office/drawing/2014/chart" uri="{C3380CC4-5D6E-409C-BE32-E72D297353CC}">
              <c16:uniqueId val="{00000000-0C6E-44FA-9934-7F93E22483BA}"/>
            </c:ext>
          </c:extLst>
        </c:ser>
        <c:ser>
          <c:idx val="1"/>
          <c:order val="1"/>
          <c:tx>
            <c:strRef>
              <c:f>Tabelle1!$C$1</c:f>
              <c:strCache>
                <c:ptCount val="1"/>
                <c:pt idx="0">
                  <c:v>Spalte1</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Tabelle1!$A$2:$A$16</c:f>
              <c:strCache>
                <c:ptCount val="15"/>
                <c:pt idx="0">
                  <c:v>Q2 / 2020</c:v>
                </c:pt>
                <c:pt idx="1">
                  <c:v>Q3 / 2020</c:v>
                </c:pt>
                <c:pt idx="2">
                  <c:v>Q4 / 2020</c:v>
                </c:pt>
                <c:pt idx="3">
                  <c:v>Q1 / 2021</c:v>
                </c:pt>
                <c:pt idx="4">
                  <c:v>Q2 / 2021</c:v>
                </c:pt>
                <c:pt idx="5">
                  <c:v>Q3 / 2021</c:v>
                </c:pt>
                <c:pt idx="6">
                  <c:v>Q4 / 2021</c:v>
                </c:pt>
                <c:pt idx="7">
                  <c:v>Q1 / 2022</c:v>
                </c:pt>
                <c:pt idx="8">
                  <c:v>Q2 / 2022</c:v>
                </c:pt>
                <c:pt idx="9">
                  <c:v>Q3 / 2022</c:v>
                </c:pt>
                <c:pt idx="10">
                  <c:v>Q4 / 2022</c:v>
                </c:pt>
                <c:pt idx="11">
                  <c:v>Q1 / 2023</c:v>
                </c:pt>
                <c:pt idx="12">
                  <c:v>Q2 / 2023</c:v>
                </c:pt>
                <c:pt idx="13">
                  <c:v>Q3 / 2023</c:v>
                </c:pt>
                <c:pt idx="14">
                  <c:v>Q4 / 2023</c:v>
                </c:pt>
              </c:strCache>
            </c:strRef>
          </c:cat>
          <c:val>
            <c:numRef>
              <c:f>Tabelle1!$C$2:$C$16</c:f>
              <c:numCache>
                <c:formatCode>General</c:formatCode>
                <c:ptCount val="15"/>
              </c:numCache>
            </c:numRef>
          </c:val>
          <c:smooth val="0"/>
          <c:extLst>
            <c:ext xmlns:c16="http://schemas.microsoft.com/office/drawing/2014/chart" uri="{C3380CC4-5D6E-409C-BE32-E72D297353CC}">
              <c16:uniqueId val="{00000001-0C6E-44FA-9934-7F93E22483BA}"/>
            </c:ext>
          </c:extLst>
        </c:ser>
        <c:ser>
          <c:idx val="2"/>
          <c:order val="2"/>
          <c:tx>
            <c:strRef>
              <c:f>Tabelle1!$D$1</c:f>
              <c:strCache>
                <c:ptCount val="1"/>
                <c:pt idx="0">
                  <c:v>Spalte2</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Tabelle1!$A$2:$A$16</c:f>
              <c:strCache>
                <c:ptCount val="15"/>
                <c:pt idx="0">
                  <c:v>Q2 / 2020</c:v>
                </c:pt>
                <c:pt idx="1">
                  <c:v>Q3 / 2020</c:v>
                </c:pt>
                <c:pt idx="2">
                  <c:v>Q4 / 2020</c:v>
                </c:pt>
                <c:pt idx="3">
                  <c:v>Q1 / 2021</c:v>
                </c:pt>
                <c:pt idx="4">
                  <c:v>Q2 / 2021</c:v>
                </c:pt>
                <c:pt idx="5">
                  <c:v>Q3 / 2021</c:v>
                </c:pt>
                <c:pt idx="6">
                  <c:v>Q4 / 2021</c:v>
                </c:pt>
                <c:pt idx="7">
                  <c:v>Q1 / 2022</c:v>
                </c:pt>
                <c:pt idx="8">
                  <c:v>Q2 / 2022</c:v>
                </c:pt>
                <c:pt idx="9">
                  <c:v>Q3 / 2022</c:v>
                </c:pt>
                <c:pt idx="10">
                  <c:v>Q4 / 2022</c:v>
                </c:pt>
                <c:pt idx="11">
                  <c:v>Q1 / 2023</c:v>
                </c:pt>
                <c:pt idx="12">
                  <c:v>Q2 / 2023</c:v>
                </c:pt>
                <c:pt idx="13">
                  <c:v>Q3 / 2023</c:v>
                </c:pt>
                <c:pt idx="14">
                  <c:v>Q4 / 2023</c:v>
                </c:pt>
              </c:strCache>
            </c:strRef>
          </c:cat>
          <c:val>
            <c:numRef>
              <c:f>Tabelle1!$D$2:$D$16</c:f>
              <c:numCache>
                <c:formatCode>General</c:formatCode>
                <c:ptCount val="15"/>
              </c:numCache>
            </c:numRef>
          </c:val>
          <c:smooth val="0"/>
          <c:extLst>
            <c:ext xmlns:c16="http://schemas.microsoft.com/office/drawing/2014/chart" uri="{C3380CC4-5D6E-409C-BE32-E72D297353CC}">
              <c16:uniqueId val="{00000002-0C6E-44FA-9934-7F93E22483BA}"/>
            </c:ext>
          </c:extLst>
        </c:ser>
        <c:dLbls>
          <c:dLblPos val="ctr"/>
          <c:showLegendKey val="0"/>
          <c:showVal val="1"/>
          <c:showCatName val="0"/>
          <c:showSerName val="0"/>
          <c:showPercent val="0"/>
          <c:showBubbleSize val="0"/>
        </c:dLbls>
        <c:marker val="1"/>
        <c:smooth val="0"/>
        <c:axId val="408043832"/>
        <c:axId val="408048096"/>
      </c:lineChart>
      <c:catAx>
        <c:axId val="408043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de-DE"/>
          </a:p>
        </c:txPr>
        <c:crossAx val="408048096"/>
        <c:crosses val="autoZero"/>
        <c:auto val="1"/>
        <c:lblAlgn val="ctr"/>
        <c:lblOffset val="100"/>
        <c:noMultiLvlLbl val="0"/>
      </c:catAx>
      <c:valAx>
        <c:axId val="4080480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80438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17/01/2024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C96E9-A535-D036-F99A-577D842089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705814-F00A-CD4E-3256-CC6116AE5A4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1FDAFE-5131-D34D-B397-888122118E8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423EED6-A7DF-BF7D-55B4-2F1C6ECD99EA}"/>
              </a:ext>
            </a:extLst>
          </p:cNvPr>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256888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e783eaa7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ae783eaa7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172156bba8_0_2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2172156bba8_0_28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de"/>
              <a:t>Ich möchte auch noch einmal betonen, dass es sich bei dem monatlichen Nutzungsbeitrag um Fixkosten handelt, das heißt Ihr habt jeden Monat die gleichen Kosten, egal welche Mengen an Bechern und Schalen Ihr verwendet und könnt mit diesen Kosten planen und kalkulieren. </a:t>
            </a:r>
            <a:endParaRPr/>
          </a:p>
          <a:p>
            <a:pPr marL="457200" lvl="0" indent="-298450" algn="l" rtl="0">
              <a:lnSpc>
                <a:spcPct val="100000"/>
              </a:lnSpc>
              <a:spcBef>
                <a:spcPts val="0"/>
              </a:spcBef>
              <a:spcAft>
                <a:spcPts val="0"/>
              </a:spcAft>
              <a:buSzPts val="1100"/>
              <a:buChar char="●"/>
            </a:pPr>
            <a:r>
              <a:rPr lang="de"/>
              <a:t>Es ist zudem ein zwei für eins System, das heißt, Ihr selbst könnt entscheiden, ob Ihr nur RECUP oder nur REBOWL oder beides nutzen möchtet. Auch hier bleibt der monatliche Nutzungsbeitrag von ca. 1€ am Tag immer gleich.</a:t>
            </a:r>
            <a:endParaRPr/>
          </a:p>
          <a:p>
            <a:pPr marL="457200" lvl="0" indent="-298450" algn="l" rtl="0">
              <a:lnSpc>
                <a:spcPct val="100000"/>
              </a:lnSpc>
              <a:spcBef>
                <a:spcPts val="0"/>
              </a:spcBef>
              <a:spcAft>
                <a:spcPts val="0"/>
              </a:spcAft>
              <a:buSzPts val="1100"/>
              <a:buChar char="●"/>
            </a:pPr>
            <a:r>
              <a:rPr lang="de"/>
              <a:t>Das Pfand ist ein durchlaufender Posten, das heißt, Ihr hinterlegt einmal das Pfand bei uns, wenn Ihr Euch Behälter bestellt, gebt dieses Pfand aber 1 zu 1 an eure Kundschaft weiter. Beispiel: Ihr leiht Euch von uns 100 RECUPs, dann sind das 100 Mal 1€, die Ihr bei uns hinterlegt, Ihr erhaltet diesen 1€ jedoch im täglichen Geschäft von Eurer Kundschaft wieder, wenn Ihr die Becher ausgebt.</a:t>
            </a:r>
            <a:endParaRPr/>
          </a:p>
          <a:p>
            <a:pPr marL="457200" lvl="0" indent="-298450" algn="l" rtl="0">
              <a:lnSpc>
                <a:spcPct val="100000"/>
              </a:lnSpc>
              <a:spcBef>
                <a:spcPts val="0"/>
              </a:spcBef>
              <a:spcAft>
                <a:spcPts val="0"/>
              </a:spcAft>
              <a:buSzPts val="1100"/>
              <a:buChar char="●"/>
            </a:pPr>
            <a:r>
              <a:rPr lang="de"/>
              <a:t>Zudem habt Ihr kein Risiko, denn das Eigentum der Behälter liegt zu jedem Zeitpunkt bei RECUP, das heißt, wenn Behältnisse kaputt gehen, könnt Ihr diese an uns zurückschicken, wir erstatten das Pfand und Ihr könnt Euch neue Behältnisse im Shop bestellen.</a:t>
            </a:r>
            <a:endParaRPr/>
          </a:p>
          <a:p>
            <a:pPr marL="457200" lvl="0" indent="-298450" algn="l" rtl="0">
              <a:lnSpc>
                <a:spcPct val="100000"/>
              </a:lnSpc>
              <a:spcBef>
                <a:spcPts val="0"/>
              </a:spcBef>
              <a:spcAft>
                <a:spcPts val="0"/>
              </a:spcAft>
              <a:buSzPts val="1100"/>
              <a:buChar char="●"/>
            </a:pPr>
            <a:r>
              <a:rPr lang="de" b="1"/>
              <a:t>Nachhaltiges Geschäftsmodell: Motivieren, Incentivieren mehr Mehrweg zu nutzen, und damit Mehrweg noch attraktiver und günstiger zu machen</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172156bba8_0_2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2172156bba8_0_2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dann kam das Gesetz und das ist erstmal sehr positiv und etwas worauf wir lange hingearbeitet haben: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neue Gesprächsgrundlage: so gut wie alle MÜSSEN sich jetzt mit Mehrweg auseinandersetzen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Die großen Player entscheiden sich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Welle an neuen Partnern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Das Thema Mehrweg und Einwegmüll ist immer mehr Teil des öffentlichen Diskurses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Unser Netz wächst und wächst und wird somit für Anbietende wie auch Endverbraucher:innen immer zugänglicher. </a:t>
            </a:r>
            <a:endParaRPr>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latin typeface="Montserrat"/>
              <a:ea typeface="Montserrat"/>
              <a:cs typeface="Montserrat"/>
              <a:sym typeface="Montserrat"/>
            </a:endParaRPr>
          </a:p>
          <a:p>
            <a:pPr marL="0" lvl="0" indent="0" algn="l" rtl="0">
              <a:lnSpc>
                <a:spcPct val="100000"/>
              </a:lnSpc>
              <a:spcBef>
                <a:spcPts val="0"/>
              </a:spcBef>
              <a:spcAft>
                <a:spcPts val="0"/>
              </a:spcAft>
              <a:buSzPts val="1100"/>
              <a:buNone/>
            </a:pPr>
            <a:r>
              <a:rPr lang="de">
                <a:latin typeface="Montserrat"/>
                <a:ea typeface="Montserrat"/>
                <a:cs typeface="Montserrat"/>
                <a:sym typeface="Montserrat"/>
              </a:rPr>
              <a:t>Aber auch Wachstumsschmerzen: </a:t>
            </a:r>
            <a:endParaRPr>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Welle schwer einplanbar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Große Lagerbestände </a:t>
            </a:r>
            <a:endParaRPr>
              <a:latin typeface="Montserrat"/>
              <a:ea typeface="Montserrat"/>
              <a:cs typeface="Montserrat"/>
              <a:sym typeface="Montserrat"/>
            </a:endParaRPr>
          </a:p>
          <a:p>
            <a:pPr marL="457200" lvl="0" indent="-298450" algn="l" rtl="0">
              <a:lnSpc>
                <a:spcPct val="100000"/>
              </a:lnSpc>
              <a:spcBef>
                <a:spcPts val="0"/>
              </a:spcBef>
              <a:spcAft>
                <a:spcPts val="0"/>
              </a:spcAft>
              <a:buSzPts val="1100"/>
              <a:buFont typeface="Montserrat"/>
              <a:buChar char="-"/>
            </a:pPr>
            <a:r>
              <a:rPr lang="de">
                <a:latin typeface="Montserrat"/>
                <a:ea typeface="Montserrat"/>
                <a:cs typeface="Montserrat"/>
                <a:sym typeface="Montserrat"/>
              </a:rPr>
              <a:t>Immer mehr Anforderungen an Produkte und System</a:t>
            </a:r>
            <a:endParaRPr>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72156bba8_0_1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172156bba8_0_1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a:solidFill>
                  <a:schemeClr val="dk1"/>
                </a:solidFill>
              </a:rPr>
              <a:t>Und wie schön es aussehen kann, Mehrweg zu nutzen und wie viele verschiedene Gerichte und Getränke in unsere REBOWLs &amp; RECUPs angerichtet werden können, hab ich Euch hier mitgebracht.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t> </a:t>
            </a:r>
            <a:endParaRPr/>
          </a:p>
          <a:p>
            <a:pPr marL="0" lvl="0" indent="0" algn="l" rtl="0">
              <a:lnSpc>
                <a:spcPct val="100000"/>
              </a:lnSpc>
              <a:spcBef>
                <a:spcPts val="0"/>
              </a:spcBef>
              <a:spcAft>
                <a:spcPts val="0"/>
              </a:spcAft>
              <a:buSzPts val="1100"/>
              <a:buNone/>
            </a:pPr>
            <a:endParaRPr/>
          </a:p>
        </p:txBody>
      </p:sp>
      <p:sp>
        <p:nvSpPr>
          <p:cNvPr id="476" name="Google Shape;4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H2020 research and innovation program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ae86c7a67b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2ae86c7a67b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Skippen</a:t>
            </a:r>
            <a:r>
              <a:rPr lang="de-DE"/>
              <a:t>, wenn Video funktioniert hat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9550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ae86c7a67b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2ae86c7a67b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9d5ed7637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29d5ed76374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Kosten für Beseitigung von Müll aus dem </a:t>
            </a:r>
            <a:r>
              <a:rPr lang="de-DE" baseline="0"/>
              <a:t>öffentlichen Raum durch KST sind zwischen 2016 und 2017 um 50.000 € gestiegen.</a:t>
            </a:r>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67DF8-822A-49AB-B31F-439C6934C0E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78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err="1"/>
              <a:t>Address</a:t>
            </a:r>
            <a:r>
              <a:rPr lang="de-DE"/>
              <a:t> </a:t>
            </a:r>
            <a:r>
              <a:rPr lang="de-DE" err="1"/>
              <a:t>participants</a:t>
            </a:r>
            <a:r>
              <a:rPr lang="de-DE"/>
              <a:t> of Leadership Training</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56</a:t>
            </a:fld>
            <a:endParaRPr lang="en-GB"/>
          </a:p>
        </p:txBody>
      </p:sp>
    </p:spTree>
    <p:extLst>
      <p:ext uri="{BB962C8B-B14F-4D97-AF65-F5344CB8AC3E}">
        <p14:creationId xmlns:p14="http://schemas.microsoft.com/office/powerpoint/2010/main" val="3013966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57</a:t>
            </a:fld>
            <a:endParaRPr lang="en-GB"/>
          </a:p>
        </p:txBody>
      </p:sp>
    </p:spTree>
    <p:extLst>
      <p:ext uri="{BB962C8B-B14F-4D97-AF65-F5344CB8AC3E}">
        <p14:creationId xmlns:p14="http://schemas.microsoft.com/office/powerpoint/2010/main" val="158583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Lab = </a:t>
            </a:r>
            <a:r>
              <a:rPr lang="de-DE" err="1"/>
              <a:t>collaboration</a:t>
            </a:r>
            <a:r>
              <a:rPr lang="de-DE"/>
              <a:t> </a:t>
            </a:r>
            <a:r>
              <a:rPr lang="de-DE" err="1"/>
              <a:t>with</a:t>
            </a:r>
            <a:r>
              <a:rPr lang="de-DE"/>
              <a:t> </a:t>
            </a:r>
            <a:r>
              <a:rPr lang="de-DE" err="1"/>
              <a:t>public</a:t>
            </a:r>
            <a:r>
              <a:rPr lang="de-DE"/>
              <a:t> &amp; private </a:t>
            </a:r>
            <a:r>
              <a:rPr lang="de-DE" err="1"/>
              <a:t>sector</a:t>
            </a:r>
            <a:r>
              <a:rPr lang="de-DE"/>
              <a:t>: </a:t>
            </a:r>
            <a:r>
              <a:rPr lang="de-DE" err="1"/>
              <a:t>Accelerator</a:t>
            </a:r>
            <a:r>
              <a:rPr lang="de-DE"/>
              <a:t> </a:t>
            </a:r>
            <a:r>
              <a:rPr lang="de-DE" err="1"/>
              <a:t>adresses</a:t>
            </a:r>
            <a:r>
              <a:rPr lang="de-DE"/>
              <a:t> private </a:t>
            </a:r>
            <a:r>
              <a:rPr lang="de-DE" err="1"/>
              <a:t>sector</a:t>
            </a:r>
            <a:r>
              <a:rPr lang="de-DE"/>
              <a:t>, </a:t>
            </a:r>
            <a:r>
              <a:rPr lang="de-DE" err="1"/>
              <a:t>everything</a:t>
            </a:r>
            <a:r>
              <a:rPr lang="de-DE"/>
              <a:t> </a:t>
            </a:r>
            <a:r>
              <a:rPr lang="de-DE" err="1"/>
              <a:t>else</a:t>
            </a:r>
            <a:r>
              <a:rPr lang="de-DE"/>
              <a:t>  will </a:t>
            </a:r>
            <a:r>
              <a:rPr lang="de-DE" err="1"/>
              <a:t>be</a:t>
            </a:r>
            <a:r>
              <a:rPr lang="de-DE"/>
              <a:t> </a:t>
            </a:r>
            <a:r>
              <a:rPr lang="de-DE" err="1"/>
              <a:t>planned</a:t>
            </a:r>
            <a:r>
              <a:rPr lang="de-DE"/>
              <a:t> </a:t>
            </a:r>
            <a:r>
              <a:rPr lang="de-DE" err="1"/>
              <a:t>with</a:t>
            </a:r>
            <a:r>
              <a:rPr lang="de-DE"/>
              <a:t> </a:t>
            </a:r>
            <a:r>
              <a:rPr lang="de-DE" err="1"/>
              <a:t>public</a:t>
            </a:r>
            <a:r>
              <a:rPr lang="de-DE"/>
              <a:t> </a:t>
            </a:r>
            <a:r>
              <a:rPr lang="de-DE" err="1"/>
              <a:t>sector</a:t>
            </a:r>
            <a:r>
              <a:rPr lang="de-DE"/>
              <a:t> </a:t>
            </a:r>
            <a:r>
              <a:rPr lang="de-DE" err="1"/>
              <a:t>depending</a:t>
            </a:r>
            <a:r>
              <a:rPr lang="de-DE"/>
              <a:t> on </a:t>
            </a:r>
            <a:r>
              <a:rPr lang="de-DE" err="1"/>
              <a:t>their</a:t>
            </a:r>
            <a:r>
              <a:rPr lang="de-DE"/>
              <a:t> </a:t>
            </a:r>
            <a:r>
              <a:rPr lang="de-DE" err="1"/>
              <a:t>needs</a:t>
            </a:r>
            <a:r>
              <a:rPr lang="de-DE"/>
              <a:t> (e.g. </a:t>
            </a:r>
            <a:r>
              <a:rPr lang="de-DE" err="1"/>
              <a:t>consultation</a:t>
            </a:r>
            <a:r>
              <a:rPr lang="de-DE"/>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37395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348898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CO"/>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771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72156bba8_0_2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2172156bba8_0_20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solidFill>
                  <a:schemeClr val="dk1"/>
                </a:solidFill>
                <a:latin typeface="Montserrat"/>
                <a:ea typeface="Montserrat"/>
                <a:cs typeface="Montserrat"/>
                <a:sym typeface="Montserrat"/>
              </a:rPr>
              <a:t>Lässt man diesen Ticker ein Jahr laufen, sind wir bei 13 Milliarden Verpackungen in Deutschland. </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r>
              <a:rPr lang="de">
                <a:solidFill>
                  <a:schemeClr val="dk1"/>
                </a:solidFill>
                <a:latin typeface="Montserrat"/>
                <a:ea typeface="Montserrat"/>
                <a:cs typeface="Montserrat"/>
                <a:sym typeface="Montserrat"/>
              </a:rPr>
              <a:t>Wir haben es uns zur Aufgabe gemacht, diese Zahl zu senken und etwas gegen dieses rasante Steigen zu tun. </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r>
              <a:rPr lang="de">
                <a:solidFill>
                  <a:schemeClr val="dk1"/>
                </a:solidFill>
                <a:latin typeface="Montserrat"/>
                <a:ea typeface="Montserrat"/>
                <a:cs typeface="Montserrat"/>
                <a:sym typeface="Montserrat"/>
              </a:rPr>
              <a:t>Deutschland </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r>
              <a:rPr lang="de">
                <a:solidFill>
                  <a:schemeClr val="dk1"/>
                </a:solidFill>
                <a:latin typeface="Montserrat"/>
                <a:ea typeface="Montserrat"/>
                <a:cs typeface="Montserrat"/>
                <a:sym typeface="Montserrat"/>
              </a:rPr>
              <a:t>13 Container per person per month in Germany </a:t>
            </a:r>
            <a:endParaRPr>
              <a:solidFill>
                <a:schemeClr val="dk1"/>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49560df38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49560df38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de">
                <a:solidFill>
                  <a:schemeClr val="dk1"/>
                </a:solidFill>
              </a:rPr>
              <a:t>ja, warum nicht?!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de">
                <a:solidFill>
                  <a:schemeClr val="dk1"/>
                </a:solidFill>
              </a:rPr>
              <a:t>das ist sie: unsere Veränderung. </a:t>
            </a:r>
            <a:endParaRPr>
              <a:solidFill>
                <a:schemeClr val="dk1"/>
              </a:solidFill>
            </a:endParaRPr>
          </a:p>
          <a:p>
            <a:pPr marL="457200" lvl="0" indent="-298450" algn="l" rtl="0">
              <a:lnSpc>
                <a:spcPct val="100000"/>
              </a:lnSpc>
              <a:spcBef>
                <a:spcPts val="0"/>
              </a:spcBef>
              <a:spcAft>
                <a:spcPts val="0"/>
              </a:spcAft>
              <a:buSzPts val="1100"/>
              <a:buChar char="-"/>
            </a:pPr>
            <a:r>
              <a:rPr lang="de">
                <a:solidFill>
                  <a:schemeClr val="dk1"/>
                </a:solidFill>
              </a:rPr>
              <a:t>dieser Becher und diese Bowl sind entstanden - mit kleinen und großen Hürden, mit Veränderungen in Form und Farbe-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de">
                <a:solidFill>
                  <a:schemeClr val="dk1"/>
                </a:solidFill>
              </a:rPr>
              <a:t>die Idee dahinter: Ganz einfach - Mehrweg statt Einweg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72156bba8_0_2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2172156bba8_0_2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de">
                <a:solidFill>
                  <a:schemeClr val="dk1"/>
                </a:solidFill>
              </a:rPr>
              <a:t>Und dass das System einfach funktioniert, beweisen auch mittlerweile über 12.000 Partner - deutschlandweit und flächendeckend. Darunter finden sich große namhafte Unternehmen im Tankenstellenbereich, in der System- und Betriebsgastro oder im Bäckerei-Bereich. Und natürlich sind auch ganz viele inhabergeführte Restaurants, Cafés, Metzgereien oder Bäckereien. </a:t>
            </a:r>
            <a:br>
              <a:rPr lang="de">
                <a:solidFill>
                  <a:schemeClr val="dk1"/>
                </a:solidFill>
              </a:rPr>
            </a:br>
            <a:r>
              <a:rPr lang="de">
                <a:solidFill>
                  <a:schemeClr val="dk1"/>
                </a:solidFill>
              </a:rPr>
              <a:t>Das zeigt einfach, dass unser System für eine Vielzahl von unterschiedlichen Gastronomiebetrieben funktioniert.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de">
                <a:solidFill>
                  <a:schemeClr val="dk1"/>
                </a:solidFill>
              </a:rPr>
              <a:t>Wir arbeiten natürlich auch mit den gängigsten Lieferdienst-Anbietern zusammen, um Mehrweg so komfortabel wie möglich zu machen.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de">
                <a:solidFill>
                  <a:schemeClr val="dk1"/>
                </a:solidFill>
              </a:rPr>
              <a:t>Außerdem stehen wir aktuellen mit über 120 Kommunen, Landkreisen und Städten im Austausch, um Mehrweg in den jeweiligen Regionen voran zu treiben.</a:t>
            </a:r>
            <a:endParaRPr>
              <a:solidFill>
                <a:schemeClr val="dk1"/>
              </a:solidFill>
            </a:endParaRPr>
          </a:p>
          <a:p>
            <a:pPr marL="0" lvl="0" indent="0" algn="l" rtl="0">
              <a:lnSpc>
                <a:spcPct val="100000"/>
              </a:lnSpc>
              <a:spcBef>
                <a:spcPts val="0"/>
              </a:spcBef>
              <a:spcAft>
                <a:spcPts val="0"/>
              </a:spcAft>
              <a:buNone/>
            </a:pPr>
            <a:r>
              <a:rPr lang="de">
                <a:solidFill>
                  <a:schemeClr val="dk1"/>
                </a:solidFill>
              </a:rPr>
              <a:t>Panelty System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ae783eaa7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ae783eaa7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2.svg"/><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14.png"/><Relationship Id="rId9" Type="http://schemas.openxmlformats.org/officeDocument/2006/relationships/image" Target="../media/image53.sv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4.svg"/><Relationship Id="rId7"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Master" Target="../slideMasters/slideMaster5.xml"/><Relationship Id="rId5" Type="http://schemas.openxmlformats.org/officeDocument/2006/relationships/image" Target="../media/image60.png"/><Relationship Id="rId4" Type="http://schemas.openxmlformats.org/officeDocument/2006/relationships/image" Target="../media/image5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Master" Target="../slideMasters/slideMaster5.xml"/><Relationship Id="rId4" Type="http://schemas.openxmlformats.org/officeDocument/2006/relationships/image" Target="../media/image6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Master" Target="../slideMasters/slideMaster5.xml"/><Relationship Id="rId4" Type="http://schemas.openxmlformats.org/officeDocument/2006/relationships/image" Target="../media/image69.png"/></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1.png"/><Relationship Id="rId1" Type="http://schemas.openxmlformats.org/officeDocument/2006/relationships/slideMaster" Target="../slideMasters/slideMaster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57.png"/><Relationship Id="rId1" Type="http://schemas.openxmlformats.org/officeDocument/2006/relationships/slideMaster" Target="../slideMasters/slideMaster6.xml"/><Relationship Id="rId6" Type="http://schemas.openxmlformats.org/officeDocument/2006/relationships/image" Target="../media/image76.png"/><Relationship Id="rId5" Type="http://schemas.openxmlformats.org/officeDocument/2006/relationships/image" Target="../media/image60.png"/><Relationship Id="rId4" Type="http://schemas.openxmlformats.org/officeDocument/2006/relationships/image" Target="../media/image59.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1.png"/><Relationship Id="rId1" Type="http://schemas.openxmlformats.org/officeDocument/2006/relationships/slideMaster" Target="../slideMasters/slideMaster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Master" Target="../slideMasters/slideMaster6.xml"/><Relationship Id="rId4" Type="http://schemas.openxmlformats.org/officeDocument/2006/relationships/image" Target="../media/image69.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9.jpeg"/><Relationship Id="rId1" Type="http://schemas.openxmlformats.org/officeDocument/2006/relationships/slideMaster" Target="../slideMasters/slideMaster7.xml"/><Relationship Id="rId5" Type="http://schemas.microsoft.com/office/2007/relationships/hdphoto" Target="../media/hdphoto2.wdp"/><Relationship Id="rId4" Type="http://schemas.openxmlformats.org/officeDocument/2006/relationships/image" Target="../media/image1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0.jpeg"/><Relationship Id="rId1" Type="http://schemas.openxmlformats.org/officeDocument/2006/relationships/slideMaster" Target="../slideMasters/slideMaster7.xml"/><Relationship Id="rId5" Type="http://schemas.microsoft.com/office/2007/relationships/hdphoto" Target="../media/hdphoto2.wdp"/><Relationship Id="rId4" Type="http://schemas.openxmlformats.org/officeDocument/2006/relationships/image" Target="../media/image10.png"/></Relationships>
</file>

<file path=ppt/slideLayouts/_rels/slideLayout1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1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91.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2.jpe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2.jpe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2.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2.jpe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2.jpe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3.jpeg"/><Relationship Id="rId1" Type="http://schemas.openxmlformats.org/officeDocument/2006/relationships/slideMaster" Target="../slideMasters/slideMaster7.xml"/><Relationship Id="rId5" Type="http://schemas.microsoft.com/office/2007/relationships/hdphoto" Target="../media/hdphoto3.wdp"/><Relationship Id="rId4" Type="http://schemas.openxmlformats.org/officeDocument/2006/relationships/image" Target="../media/image34.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jpeg"/><Relationship Id="rId2" Type="http://schemas.openxmlformats.org/officeDocument/2006/relationships/image" Target="../media/image94.png"/><Relationship Id="rId1" Type="http://schemas.openxmlformats.org/officeDocument/2006/relationships/slideMaster" Target="../slideMasters/slideMaster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giz.de/en/worldwide/127407.html" TargetMode="External"/><Relationship Id="rId3" Type="http://schemas.openxmlformats.org/officeDocument/2006/relationships/image" Target="../media/image26.svg"/><Relationship Id="rId7"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9.sv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2.svg"/><Relationship Id="rId7"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2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48.sv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50.svg"/><Relationship Id="rId5" Type="http://schemas.openxmlformats.org/officeDocument/2006/relationships/image" Target="../media/image8.png"/><Relationship Id="rId4" Type="http://schemas.openxmlformats.org/officeDocument/2006/relationships/image" Target="../media/image49.svg"/><Relationship Id="rId9"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9.sv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51.svg"/><Relationship Id="rId5" Type="http://schemas.openxmlformats.org/officeDocument/2006/relationships/image" Target="../media/image12.pn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38035E0-3B21-FCA7-91D9-E66DAEBBCB0F}"/>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D9F759FF-AD72-C5AF-DC63-99912A8921A4}"/>
              </a:ext>
            </a:extLst>
          </p:cNvPr>
          <p:cNvSpPr>
            <a:spLocks noGrp="1"/>
          </p:cNvSpPr>
          <p:nvPr>
            <p:ph type="dt" sz="half" idx="11"/>
          </p:nvPr>
        </p:nvSpPr>
        <p:spPr/>
        <p:txBody>
          <a:bodyPr/>
          <a:lstStyle/>
          <a:p>
            <a:fld id="{B7D1012A-9C42-43F3-A6AC-7BAA62C34D5D}" type="datetime6">
              <a:rPr lang="en-GB" smtClean="0"/>
              <a:t>January 24</a:t>
            </a:fld>
            <a:endParaRPr lang="en-GB"/>
          </a:p>
        </p:txBody>
      </p:sp>
      <p:sp>
        <p:nvSpPr>
          <p:cNvPr id="5" name="Foliennummernplatzhalter 4">
            <a:extLst>
              <a:ext uri="{FF2B5EF4-FFF2-40B4-BE49-F238E27FC236}">
                <a16:creationId xmlns:a16="http://schemas.microsoft.com/office/drawing/2014/main" id="{D708F831-D81C-042D-1D6E-F6191680C7AD}"/>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pic>
        <p:nvPicPr>
          <p:cNvPr id="6" name="Grafik 5">
            <a:extLst>
              <a:ext uri="{FF2B5EF4-FFF2-40B4-BE49-F238E27FC236}">
                <a16:creationId xmlns:a16="http://schemas.microsoft.com/office/drawing/2014/main" id="{E3E1CAD9-A734-B095-DAF8-BE0DFB0DBB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2238" y="123824"/>
            <a:ext cx="8894762" cy="4895851"/>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28B84B04-06CB-D699-366B-84645C1A26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2238" y="1989611"/>
            <a:ext cx="8895600" cy="3030064"/>
          </a:xfrm>
          <a:prstGeom prst="rect">
            <a:avLst/>
          </a:prstGeom>
        </p:spPr>
      </p:pic>
      <p:sp>
        <p:nvSpPr>
          <p:cNvPr id="13" name="Subline">
            <a:extLst>
              <a:ext uri="{FF2B5EF4-FFF2-40B4-BE49-F238E27FC236}">
                <a16:creationId xmlns:a16="http://schemas.microsoft.com/office/drawing/2014/main" id="{DDF5076A-701A-C03B-DCAF-FB77A83DE3B9}"/>
              </a:ext>
            </a:extLst>
          </p:cNvPr>
          <p:cNvSpPr>
            <a:spLocks noGrp="1"/>
          </p:cNvSpPr>
          <p:nvPr>
            <p:ph type="body" sz="quarter" idx="13"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14" name="Headline">
            <a:extLst>
              <a:ext uri="{FF2B5EF4-FFF2-40B4-BE49-F238E27FC236}">
                <a16:creationId xmlns:a16="http://schemas.microsoft.com/office/drawing/2014/main" id="{5F8AA1A3-61A7-D302-BD00-E9E70BEAEA15}"/>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pic>
        <p:nvPicPr>
          <p:cNvPr id="17" name="Grafik 16">
            <a:extLst>
              <a:ext uri="{FF2B5EF4-FFF2-40B4-BE49-F238E27FC236}">
                <a16:creationId xmlns:a16="http://schemas.microsoft.com/office/drawing/2014/main" id="{6DD9E099-5137-8CAB-087A-4EF9684126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3751546">
            <a:off x="4055810" y="452987"/>
            <a:ext cx="4311217" cy="3691304"/>
          </a:xfrm>
          <a:prstGeom prst="rect">
            <a:avLst/>
          </a:prstGeom>
        </p:spPr>
      </p:pic>
    </p:spTree>
    <p:extLst>
      <p:ext uri="{BB962C8B-B14F-4D97-AF65-F5344CB8AC3E}">
        <p14:creationId xmlns:p14="http://schemas.microsoft.com/office/powerpoint/2010/main" val="36040983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95446FA-CE32-6289-869E-FDF1B060688D}"/>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GB"/>
              <a:t>Circular City Labs</a:t>
            </a:r>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fld id="{E65A9927-FC42-46CB-BD82-EA5E7504AE2F}" type="datetime6">
              <a:rPr lang="en-GB" smtClean="0"/>
              <a:t>January 24</a:t>
            </a:fld>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fld id="{486CFEB7-5661-4351-8177-0E8CE36F3B31}" type="datetime6">
              <a:rPr lang="en-GB" smtClean="0"/>
              <a:t>January 24</a:t>
            </a:fld>
            <a:endParaRPr lang="en-GB"/>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0650B94B-2E64-448D-971C-FE76E6BBAE12}"/>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3D850353-6D4F-4CD4-95F0-CC90127C9D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356979915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2F1A6761-FEC6-A29B-867D-547048B1B6D1}"/>
              </a:ext>
            </a:extLst>
          </p:cNvPr>
          <p:cNvSpPr/>
          <p:nvPr userDrawn="1"/>
        </p:nvSpPr>
        <p:spPr>
          <a:xfrm>
            <a:off x="122237" y="123825"/>
            <a:ext cx="8894763" cy="4476750"/>
          </a:xfrm>
          <a:prstGeom prst="rect">
            <a:avLst/>
          </a:prstGeom>
          <a:solidFill>
            <a:srgbClr val="6DCFF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KR" err="1"/>
          </a:p>
        </p:txBody>
      </p:sp>
      <p:pic>
        <p:nvPicPr>
          <p:cNvPr id="44" name="Grafik 43">
            <a:extLst>
              <a:ext uri="{FF2B5EF4-FFF2-40B4-BE49-F238E27FC236}">
                <a16:creationId xmlns:a16="http://schemas.microsoft.com/office/drawing/2014/main" id="{4C180913-C543-4C76-D0F4-BD809BBD3F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3585" y="649957"/>
            <a:ext cx="3936033" cy="3588736"/>
          </a:xfrm>
          <a:prstGeom prst="rect">
            <a:avLst/>
          </a:prstGeom>
        </p:spPr>
      </p:pic>
      <p:pic>
        <p:nvPicPr>
          <p:cNvPr id="15" name="Grafik 14">
            <a:extLst>
              <a:ext uri="{FF2B5EF4-FFF2-40B4-BE49-F238E27FC236}">
                <a16:creationId xmlns:a16="http://schemas.microsoft.com/office/drawing/2014/main" id="{FA8748E8-6433-10EA-3593-4CC671C61E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50421">
            <a:off x="1529658" y="1789333"/>
            <a:ext cx="3212363" cy="2694936"/>
          </a:xfrm>
          <a:prstGeom prst="rect">
            <a:avLst/>
          </a:prstGeom>
        </p:spPr>
      </p:pic>
      <p:pic>
        <p:nvPicPr>
          <p:cNvPr id="3" name="Grafik 2" descr="Ein Bild, das Zeichnung, Schild enthält.&#10;&#10;Automatisch generierte Beschreibung">
            <a:extLst>
              <a:ext uri="{FF2B5EF4-FFF2-40B4-BE49-F238E27FC236}">
                <a16:creationId xmlns:a16="http://schemas.microsoft.com/office/drawing/2014/main" id="{44E36737-C8CB-4712-818E-9D4D3816196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329917A4-BE6A-472E-B7F4-862FE36282C8}" type="datetime6">
              <a:rPr lang="en-GB" smtClean="0"/>
              <a:t>January 24</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14" name="Grafik 13">
            <a:extLst>
              <a:ext uri="{FF2B5EF4-FFF2-40B4-BE49-F238E27FC236}">
                <a16:creationId xmlns:a16="http://schemas.microsoft.com/office/drawing/2014/main" id="{AB6DD50B-969B-C225-9FE7-5981EA3BD1A4}"/>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6114" t="-1185"/>
          <a:stretch/>
        </p:blipFill>
        <p:spPr>
          <a:xfrm rot="3301794">
            <a:off x="2053854" y="-60482"/>
            <a:ext cx="4042549" cy="3300487"/>
          </a:xfrm>
          <a:prstGeom prst="rect">
            <a:avLst/>
          </a:prstGeom>
        </p:spPr>
      </p:pic>
      <p:sp>
        <p:nvSpPr>
          <p:cNvPr id="17" name="Oval 16">
            <a:extLst>
              <a:ext uri="{FF2B5EF4-FFF2-40B4-BE49-F238E27FC236}">
                <a16:creationId xmlns:a16="http://schemas.microsoft.com/office/drawing/2014/main" id="{7B885C4B-F18B-270B-E02F-243E906199B6}"/>
              </a:ext>
            </a:extLst>
          </p:cNvPr>
          <p:cNvSpPr/>
          <p:nvPr userDrawn="1"/>
        </p:nvSpPr>
        <p:spPr>
          <a:xfrm rot="3428538">
            <a:off x="8701860" y="535485"/>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18" name="Oval 17">
            <a:extLst>
              <a:ext uri="{FF2B5EF4-FFF2-40B4-BE49-F238E27FC236}">
                <a16:creationId xmlns:a16="http://schemas.microsoft.com/office/drawing/2014/main" id="{C42CAA56-D0A4-F64E-2C32-BE62CA586E5A}"/>
              </a:ext>
            </a:extLst>
          </p:cNvPr>
          <p:cNvSpPr/>
          <p:nvPr userDrawn="1"/>
        </p:nvSpPr>
        <p:spPr>
          <a:xfrm rot="3428538">
            <a:off x="8580964" y="262973"/>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2" name="Oval 21">
            <a:extLst>
              <a:ext uri="{FF2B5EF4-FFF2-40B4-BE49-F238E27FC236}">
                <a16:creationId xmlns:a16="http://schemas.microsoft.com/office/drawing/2014/main" id="{C2A2DCAD-6C80-1429-21C3-703E904BA5F8}"/>
              </a:ext>
            </a:extLst>
          </p:cNvPr>
          <p:cNvSpPr/>
          <p:nvPr userDrawn="1"/>
        </p:nvSpPr>
        <p:spPr>
          <a:xfrm rot="3428538">
            <a:off x="8320612" y="512258"/>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6" name="Oval 25">
            <a:extLst>
              <a:ext uri="{FF2B5EF4-FFF2-40B4-BE49-F238E27FC236}">
                <a16:creationId xmlns:a16="http://schemas.microsoft.com/office/drawing/2014/main" id="{487C9871-4A76-7FEB-DFAB-58AA1F0CC25F}"/>
              </a:ext>
            </a:extLst>
          </p:cNvPr>
          <p:cNvSpPr/>
          <p:nvPr userDrawn="1"/>
        </p:nvSpPr>
        <p:spPr>
          <a:xfrm rot="3428538">
            <a:off x="8145291" y="605219"/>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7" name="Freihandform 26">
            <a:extLst>
              <a:ext uri="{FF2B5EF4-FFF2-40B4-BE49-F238E27FC236}">
                <a16:creationId xmlns:a16="http://schemas.microsoft.com/office/drawing/2014/main" id="{FFA07759-0271-5741-02FA-32B64DE9F38A}"/>
              </a:ext>
            </a:extLst>
          </p:cNvPr>
          <p:cNvSpPr/>
          <p:nvPr userDrawn="1"/>
        </p:nvSpPr>
        <p:spPr>
          <a:xfrm>
            <a:off x="8083102" y="663431"/>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spTree>
    <p:extLst>
      <p:ext uri="{BB962C8B-B14F-4D97-AF65-F5344CB8AC3E}">
        <p14:creationId xmlns:p14="http://schemas.microsoft.com/office/powerpoint/2010/main" val="95342554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fld id="{369B1B69-C6C4-4169-B7C5-293579C0EA1D}" type="datetime6">
              <a:rPr lang="en-GB" smtClean="0"/>
              <a:t>January 24</a:t>
            </a:fld>
            <a:endParaRPr lang="en-GB"/>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64423060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37A25CF-DE55-CE7E-5C0C-522D5F756190}"/>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C6C813CE-17E3-DD83-5626-D6B6C43CB730}"/>
              </a:ext>
            </a:extLst>
          </p:cNvPr>
          <p:cNvSpPr>
            <a:spLocks noGrp="1"/>
          </p:cNvSpPr>
          <p:nvPr>
            <p:ph type="dt" sz="half" idx="11"/>
          </p:nvPr>
        </p:nvSpPr>
        <p:spPr/>
        <p:txBody>
          <a:bodyPr/>
          <a:lstStyle/>
          <a:p>
            <a:fld id="{B36BA2EB-BA9B-4A13-982E-001542D68D0D}" type="datetime6">
              <a:rPr lang="en-GB" smtClean="0"/>
              <a:t>January 24</a:t>
            </a:fld>
            <a:endParaRPr lang="en-GB"/>
          </a:p>
        </p:txBody>
      </p:sp>
      <p:sp>
        <p:nvSpPr>
          <p:cNvPr id="5" name="Foliennummernplatzhalter 4">
            <a:extLst>
              <a:ext uri="{FF2B5EF4-FFF2-40B4-BE49-F238E27FC236}">
                <a16:creationId xmlns:a16="http://schemas.microsoft.com/office/drawing/2014/main" id="{A38D49C1-52C6-59FE-4823-1A2D99130F8E}"/>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
        <p:nvSpPr>
          <p:cNvPr id="8" name="Rechteck 7">
            <a:extLst>
              <a:ext uri="{FF2B5EF4-FFF2-40B4-BE49-F238E27FC236}">
                <a16:creationId xmlns:a16="http://schemas.microsoft.com/office/drawing/2014/main" id="{72C38624-DAFE-345C-58BB-796226667A1A}"/>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hteck 5">
            <a:extLst>
              <a:ext uri="{FF2B5EF4-FFF2-40B4-BE49-F238E27FC236}">
                <a16:creationId xmlns:a16="http://schemas.microsoft.com/office/drawing/2014/main" id="{54BDECCE-EE81-58D8-116C-6777548C114B}"/>
              </a:ext>
            </a:extLst>
          </p:cNvPr>
          <p:cNvSpPr/>
          <p:nvPr userDrawn="1"/>
        </p:nvSpPr>
        <p:spPr>
          <a:xfrm>
            <a:off x="1493790" y="1618916"/>
            <a:ext cx="5898901" cy="153433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8" name="Headline">
            <a:extLst>
              <a:ext uri="{FF2B5EF4-FFF2-40B4-BE49-F238E27FC236}">
                <a16:creationId xmlns:a16="http://schemas.microsoft.com/office/drawing/2014/main" id="{5EC9438F-FD5C-B3A5-10C9-99E1BB96DF47}"/>
              </a:ext>
            </a:extLst>
          </p:cNvPr>
          <p:cNvSpPr txBox="1">
            <a:spLocks/>
          </p:cNvSpPr>
          <p:nvPr userDrawn="1"/>
        </p:nvSpPr>
        <p:spPr bwMode="gray">
          <a:xfrm>
            <a:off x="835699" y="2052949"/>
            <a:ext cx="7472602" cy="380104"/>
          </a:xfrm>
          <a:prstGeom prst="rect">
            <a:avLst/>
          </a:prstGeom>
        </p:spPr>
        <p:txBody>
          <a:bodyPr vert="horz" wrap="square" lIns="0" tIns="0" rIns="72000" bIns="0" rtlCol="0" anchor="ctr">
            <a:spAutoFit/>
          </a:bodyPr>
          <a:lstStyle>
            <a:lvl1pPr algn="ctr" defTabSz="685800" rtl="0" eaLnBrk="1" latinLnBrk="0" hangingPunct="1">
              <a:lnSpc>
                <a:spcPct val="95000"/>
              </a:lnSpc>
              <a:spcBef>
                <a:spcPts val="1200"/>
              </a:spcBef>
              <a:buNone/>
              <a:defRPr sz="2600" b="0" kern="1200" cap="none" baseline="0">
                <a:solidFill>
                  <a:schemeClr val="tx1"/>
                </a:solidFill>
                <a:latin typeface="+mj-lt"/>
                <a:ea typeface="+mj-ea"/>
                <a:cs typeface="+mj-cs"/>
              </a:defRPr>
            </a:lvl1pPr>
          </a:lstStyle>
          <a:p>
            <a:r>
              <a:rPr lang="en-GB"/>
              <a:t>Intermediate slide</a:t>
            </a:r>
          </a:p>
        </p:txBody>
      </p:sp>
    </p:spTree>
    <p:extLst>
      <p:ext uri="{BB962C8B-B14F-4D97-AF65-F5344CB8AC3E}">
        <p14:creationId xmlns:p14="http://schemas.microsoft.com/office/powerpoint/2010/main" val="191741376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fld id="{0E6FE706-4892-4ADA-845A-1DC7811E92DD}" type="datetime6">
              <a:rPr lang="en-GB" smtClean="0"/>
              <a:t>January 24</a:t>
            </a:fld>
            <a:endParaRPr lang="en-GB"/>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GB"/>
              <a:t>Circular City Labs</a:t>
            </a: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41494248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a:ln>
                  <a:noFill/>
                </a:ln>
                <a:solidFill>
                  <a:prstClr val="black"/>
                </a:solidFill>
                <a:effectLst/>
                <a:uLnTx/>
                <a:uFillTx/>
              </a:rPr>
            </a:br>
            <a:r>
              <a:rPr kumimoji="0" lang="de-DE" sz="800" b="1" i="0" u="none" strike="noStrike" kern="0" cap="none" spc="0" normalizeH="0" baseline="0" noProof="0" err="1">
                <a:ln>
                  <a:noFill/>
                </a:ln>
                <a:solidFill>
                  <a:prstClr val="black"/>
                </a:solidFill>
                <a:effectLst/>
                <a:uLnTx/>
                <a:uFillTx/>
              </a:rPr>
              <a:t>Published</a:t>
            </a:r>
            <a:r>
              <a:rPr kumimoji="0" lang="de-DE" sz="800" b="1" i="0" u="none" strike="noStrike" kern="0" cap="none" spc="0" normalizeH="0" baseline="0" noProof="0">
                <a:ln>
                  <a:noFill/>
                </a:ln>
                <a:solidFill>
                  <a:prstClr val="black"/>
                </a:solidFill>
                <a:effectLst/>
                <a:uLnTx/>
                <a:uFillTx/>
              </a:rPr>
              <a:t> </a:t>
            </a:r>
            <a:r>
              <a:rPr kumimoji="0" lang="de-DE" sz="800" b="1" i="0" u="none" strike="noStrike" kern="0" cap="none" spc="0" normalizeH="0" baseline="0" noProof="0" err="1">
                <a:ln>
                  <a:noFill/>
                </a:ln>
                <a:solidFill>
                  <a:prstClr val="black"/>
                </a:solidFill>
                <a:effectLst/>
                <a:uLnTx/>
                <a:uFillTx/>
              </a:rPr>
              <a:t>by</a:t>
            </a:r>
            <a:r>
              <a:rPr kumimoji="0" lang="de-DE" sz="800" b="1" i="0" u="none" strike="noStrike" kern="0" cap="none" spc="0" normalizeH="0" baseline="0" noProof="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a:t>
            </a:r>
            <a:r>
              <a:rPr kumimoji="0" lang="de-DE" sz="800" b="0" i="0" u="none" strike="noStrike" kern="0" cap="none" spc="0" normalizeH="0" baseline="0" noProof="0" err="1">
                <a:ln>
                  <a:noFill/>
                </a:ln>
                <a:solidFill>
                  <a:prstClr val="black"/>
                </a:solidFill>
                <a:effectLst/>
                <a:uLnTx/>
                <a:uFillTx/>
              </a:rPr>
              <a:t>für</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br>
              <a:rPr kumimoji="0" lang="de-DE" sz="800" b="0" i="0" u="none" strike="noStrike" kern="0" cap="none" spc="0" normalizeH="0" baseline="0" noProof="0">
                <a:ln>
                  <a:noFill/>
                </a:ln>
                <a:solidFill>
                  <a:prstClr val="black"/>
                </a:solidFill>
                <a:effectLst/>
                <a:uLnTx/>
                <a:uFillTx/>
              </a:rPr>
            </a:b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Registered </a:t>
            </a:r>
            <a:r>
              <a:rPr kumimoji="0" lang="de-DE" sz="800" b="0" i="0" u="none" strike="noStrike" kern="0" cap="none" spc="0" normalizeH="0" baseline="0" noProof="0" err="1">
                <a:ln>
                  <a:noFill/>
                </a:ln>
                <a:solidFill>
                  <a:prstClr val="black"/>
                </a:solidFill>
                <a:effectLst/>
                <a:uLnTx/>
                <a:uFillTx/>
              </a:rPr>
              <a:t>offices</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and Eschborn</a:t>
            </a:r>
            <a:endParaRPr kumimoji="0" lang="en-US" sz="800"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fld id="{AEB95462-6D67-451D-9177-AEE6B0B21A11}" type="datetime6">
              <a:rPr lang="en-GB" smtClean="0"/>
              <a:t>January 24</a:t>
            </a:fld>
            <a:endParaRPr lang="en-GB"/>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‹Nr.›</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311530352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t>Photo credits/sources</a:t>
            </a:r>
            <a:endParaRPr lang="en-GB"/>
          </a:p>
        </p:txBody>
      </p:sp>
    </p:spTree>
    <p:extLst>
      <p:ext uri="{BB962C8B-B14F-4D97-AF65-F5344CB8AC3E}">
        <p14:creationId xmlns:p14="http://schemas.microsoft.com/office/powerpoint/2010/main" val="33019313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reihandform 2">
            <a:extLst>
              <a:ext uri="{FF2B5EF4-FFF2-40B4-BE49-F238E27FC236}">
                <a16:creationId xmlns:a16="http://schemas.microsoft.com/office/drawing/2014/main" id="{8F6BEDBE-8835-20A4-1D60-0BF08309D280}"/>
              </a:ext>
            </a:extLst>
          </p:cNvPr>
          <p:cNvSpPr/>
          <p:nvPr userDrawn="1"/>
        </p:nvSpPr>
        <p:spPr>
          <a:xfrm>
            <a:off x="123715" y="123825"/>
            <a:ext cx="8893286" cy="4083035"/>
          </a:xfrm>
          <a:custGeom>
            <a:avLst/>
            <a:gdLst>
              <a:gd name="connsiteX0" fmla="*/ 0 w 8941636"/>
              <a:gd name="connsiteY0" fmla="*/ 0 h 3560099"/>
              <a:gd name="connsiteX1" fmla="*/ 8941637 w 8941636"/>
              <a:gd name="connsiteY1" fmla="*/ 0 h 3560099"/>
              <a:gd name="connsiteX2" fmla="*/ 8941637 w 8941636"/>
              <a:gd name="connsiteY2" fmla="*/ 3560099 h 3560099"/>
              <a:gd name="connsiteX3" fmla="*/ 0 w 8941636"/>
              <a:gd name="connsiteY3" fmla="*/ 3560099 h 3560099"/>
              <a:gd name="connsiteX4" fmla="*/ 0 w 8941636"/>
              <a:gd name="connsiteY4" fmla="*/ 0 h 3560099"/>
              <a:gd name="connsiteX5" fmla="*/ 0 w 8941636"/>
              <a:gd name="connsiteY5" fmla="*/ 0 h 356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1636" h="3560099">
                <a:moveTo>
                  <a:pt x="0" y="0"/>
                </a:moveTo>
                <a:lnTo>
                  <a:pt x="8941637" y="0"/>
                </a:lnTo>
                <a:lnTo>
                  <a:pt x="8941637" y="3560099"/>
                </a:lnTo>
                <a:lnTo>
                  <a:pt x="0" y="3560099"/>
                </a:lnTo>
                <a:lnTo>
                  <a:pt x="0" y="0"/>
                </a:lnTo>
                <a:lnTo>
                  <a:pt x="0" y="0"/>
                </a:lnTo>
                <a:close/>
              </a:path>
            </a:pathLst>
          </a:custGeom>
          <a:solidFill>
            <a:srgbClr val="6DCFF6">
              <a:alpha val="30000"/>
            </a:srgbClr>
          </a:solidFill>
          <a:ln w="8275" cap="flat">
            <a:noFill/>
            <a:prstDash val="solid"/>
            <a:miter/>
          </a:ln>
        </p:spPr>
        <p:txBody>
          <a:bodyPr rtlCol="0" anchor="ctr"/>
          <a:lstStyle/>
          <a:p>
            <a:endParaRPr lang="de-DE"/>
          </a:p>
        </p:txBody>
      </p:sp>
      <p:pic>
        <p:nvPicPr>
          <p:cNvPr id="5" name="Grafik 4">
            <a:extLst>
              <a:ext uri="{FF2B5EF4-FFF2-40B4-BE49-F238E27FC236}">
                <a16:creationId xmlns:a16="http://schemas.microsoft.com/office/drawing/2014/main" id="{0C8DAA39-A574-89A0-E6DE-6F73F08037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5678"/>
          <a:stretch/>
        </p:blipFill>
        <p:spPr>
          <a:xfrm rot="5400000">
            <a:off x="4735590" y="2217203"/>
            <a:ext cx="1550017" cy="2568730"/>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18821" y="2948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Deutsche Gesellschaft </a:t>
            </a:r>
            <a:r>
              <a:rPr kumimoji="0" lang="en-GB" sz="1100" b="1" i="0" u="none" strike="noStrike" kern="0" cap="none" spc="0" normalizeH="0" baseline="0" noProof="0" err="1">
                <a:ln>
                  <a:noFill/>
                </a:ln>
                <a:solidFill>
                  <a:prstClr val="black"/>
                </a:solidFill>
                <a:effectLst/>
                <a:uLnTx/>
                <a:uFillTx/>
              </a:rPr>
              <a:t>für</a:t>
            </a:r>
            <a:br>
              <a:rPr kumimoji="0" lang="en-GB" sz="1100" b="1" i="0" u="none" strike="noStrike" kern="0" cap="none" spc="0" normalizeH="0" baseline="0" noProof="0">
                <a:ln>
                  <a:noFill/>
                </a:ln>
                <a:solidFill>
                  <a:prstClr val="black"/>
                </a:solidFill>
                <a:effectLst/>
                <a:uLnTx/>
                <a:uFillTx/>
              </a:rPr>
            </a:br>
            <a:r>
              <a:rPr kumimoji="0" lang="en-GB" sz="1100" b="1" i="0" u="none" strike="noStrike" kern="0" cap="none" spc="0" normalizeH="0" baseline="0" noProof="0">
                <a:ln>
                  <a:noFill/>
                </a:ln>
                <a:solidFill>
                  <a:prstClr val="black"/>
                </a:solidFill>
                <a:effectLst/>
                <a:uLnTx/>
                <a:uFillTx/>
              </a:rPr>
              <a:t>Internationale </a:t>
            </a:r>
            <a:r>
              <a:rPr kumimoji="0" lang="en-GB" sz="1100" b="1" i="0" u="none" strike="noStrike" kern="0" cap="none" spc="0" normalizeH="0" baseline="0" noProof="0" err="1">
                <a:ln>
                  <a:noFill/>
                </a:ln>
                <a:solidFill>
                  <a:prstClr val="black"/>
                </a:solidFill>
                <a:effectLst/>
                <a:uLnTx/>
                <a:uFillTx/>
              </a:rPr>
              <a:t>Zusammenarbeit</a:t>
            </a:r>
            <a:r>
              <a:rPr kumimoji="0" lang="en-GB" sz="1100" b="1" i="0" u="none" strike="noStrike" kern="0" cap="none" spc="0" normalizeH="0" baseline="0" noProof="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Bonn and </a:t>
            </a:r>
            <a:r>
              <a:rPr kumimoji="0" lang="en-US" sz="1100" b="0" i="0" u="none" strike="noStrike" kern="0" cap="none" spc="0" normalizeH="0" baseline="0" noProof="0" err="1">
                <a:ln>
                  <a:noFill/>
                </a:ln>
                <a:solidFill>
                  <a:prstClr val="black"/>
                </a:solidFill>
                <a:effectLst/>
                <a:uLnTx/>
                <a:uFillTx/>
              </a:rPr>
              <a:t>Eschborn</a:t>
            </a:r>
            <a:r>
              <a:rPr kumimoji="0" lang="en-US" sz="1100" b="0" i="0" u="none" strike="noStrike" kern="0" cap="none" spc="0" normalizeH="0" baseline="0" noProof="0">
                <a:ln>
                  <a:noFill/>
                </a:ln>
                <a:solidFill>
                  <a:prstClr val="black"/>
                </a:solidFill>
                <a:effectLst/>
                <a:uLnTx/>
                <a:uFillTx/>
              </a:rPr>
              <a:t>, Germany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Friedrich-Ebert-Allee 32 + 36</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53113 Bonn, Germany</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T  +49  228  44 60 - 0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I   </a:t>
            </a:r>
            <a:r>
              <a:rPr kumimoji="0" lang="en-GB" sz="400" b="0" i="0" u="none" strike="noStrike" kern="0" cap="none" spc="0" normalizeH="0" baseline="0" noProof="0">
                <a:ln>
                  <a:noFill/>
                </a:ln>
                <a:solidFill>
                  <a:prstClr val="black"/>
                </a:solidFill>
                <a:effectLst/>
                <a:uLnTx/>
                <a:uFillTx/>
              </a:rPr>
              <a:t> </a:t>
            </a:r>
            <a:r>
              <a:rPr kumimoji="0" lang="en-GB"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mn-lt"/>
                <a:ea typeface="+mn-ea"/>
                <a:cs typeface="+mn-cs"/>
              </a:rPr>
              <a:t>Dag-Hammarskjöld-</a:t>
            </a:r>
            <a:r>
              <a:rPr kumimoji="0" lang="en-GB" sz="1100" b="0" i="0" u="none" strike="noStrike" kern="0" cap="none" spc="0" normalizeH="0" baseline="0" noProof="0" err="1">
                <a:ln>
                  <a:noFill/>
                </a:ln>
                <a:solidFill>
                  <a:prstClr val="black"/>
                </a:solidFill>
                <a:effectLst/>
                <a:uLnTx/>
                <a:uFillTx/>
                <a:latin typeface="+mn-lt"/>
                <a:ea typeface="+mn-ea"/>
                <a:cs typeface="+mn-cs"/>
              </a:rPr>
              <a:t>Weg</a:t>
            </a:r>
            <a:r>
              <a:rPr kumimoji="0" lang="en-GB" sz="1100" b="0" i="0" u="none" strike="noStrike" kern="0" cap="none" spc="0" normalizeH="0" baseline="0" noProof="0">
                <a:ln>
                  <a:noFill/>
                </a:ln>
                <a:solidFill>
                  <a:prstClr val="black"/>
                </a:solidFill>
                <a:effectLst/>
                <a:uLnTx/>
                <a:uFillTx/>
                <a:latin typeface="+mn-lt"/>
                <a:ea typeface="+mn-ea"/>
                <a:cs typeface="+mn-cs"/>
              </a:rPr>
              <a:t> 1 - 5</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65760 </a:t>
            </a:r>
            <a:r>
              <a:rPr kumimoji="0" lang="en-GB" sz="1100" b="0" i="0" u="none" strike="noStrike" kern="0" cap="none" spc="0" normalizeH="0" baseline="0" noProof="0" err="1">
                <a:ln>
                  <a:noFill/>
                </a:ln>
                <a:solidFill>
                  <a:prstClr val="black"/>
                </a:solidFill>
                <a:effectLst/>
                <a:uLnTx/>
                <a:uFillTx/>
                <a:latin typeface="+mn-lt"/>
                <a:ea typeface="+mn-ea"/>
                <a:cs typeface="+mn-cs"/>
              </a:rPr>
              <a:t>Eschborn</a:t>
            </a:r>
            <a:r>
              <a:rPr kumimoji="0" lang="en-GB" sz="1100" b="0" i="0" u="none" strike="noStrike" kern="0" cap="none" spc="0" normalizeH="0" baseline="0" noProof="0">
                <a:ln>
                  <a:noFill/>
                </a:ln>
                <a:solidFill>
                  <a:prstClr val="black"/>
                </a:solidFill>
                <a:effectLst/>
                <a:uLnTx/>
                <a:uFillTx/>
                <a:latin typeface="+mn-lt"/>
                <a:ea typeface="+mn-ea"/>
                <a:cs typeface="+mn-cs"/>
              </a:rPr>
              <a:t>, Germany</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1276665" y="4447384"/>
            <a:ext cx="1650218" cy="455460"/>
          </a:xfrm>
          <a:prstGeom prst="rect">
            <a:avLst/>
          </a:prstGeom>
        </p:spPr>
      </p:pic>
      <p:pic>
        <p:nvPicPr>
          <p:cNvPr id="2" name="Grafik 1">
            <a:extLst>
              <a:ext uri="{FF2B5EF4-FFF2-40B4-BE49-F238E27FC236}">
                <a16:creationId xmlns:a16="http://schemas.microsoft.com/office/drawing/2014/main" id="{52304980-A07C-B46B-2ABD-0AF152C883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817277" y="163043"/>
            <a:ext cx="3204618" cy="2906106"/>
          </a:xfrm>
          <a:prstGeom prst="rect">
            <a:avLst/>
          </a:prstGeom>
        </p:spPr>
      </p:pic>
      <p:sp>
        <p:nvSpPr>
          <p:cNvPr id="24" name="Oval 23">
            <a:extLst>
              <a:ext uri="{FF2B5EF4-FFF2-40B4-BE49-F238E27FC236}">
                <a16:creationId xmlns:a16="http://schemas.microsoft.com/office/drawing/2014/main" id="{B5DF4D54-5FC4-7E56-0896-8D3F3AE695BC}"/>
              </a:ext>
            </a:extLst>
          </p:cNvPr>
          <p:cNvSpPr/>
          <p:nvPr userDrawn="1"/>
        </p:nvSpPr>
        <p:spPr>
          <a:xfrm rot="3428538">
            <a:off x="7891104" y="2165038"/>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5" name="Oval 24">
            <a:extLst>
              <a:ext uri="{FF2B5EF4-FFF2-40B4-BE49-F238E27FC236}">
                <a16:creationId xmlns:a16="http://schemas.microsoft.com/office/drawing/2014/main" id="{52D60E00-E71E-DE7A-5F57-7A94E03F1DB7}"/>
              </a:ext>
            </a:extLst>
          </p:cNvPr>
          <p:cNvSpPr/>
          <p:nvPr userDrawn="1"/>
        </p:nvSpPr>
        <p:spPr>
          <a:xfrm rot="3428538">
            <a:off x="7770208" y="1892526"/>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6" name="Oval 25">
            <a:extLst>
              <a:ext uri="{FF2B5EF4-FFF2-40B4-BE49-F238E27FC236}">
                <a16:creationId xmlns:a16="http://schemas.microsoft.com/office/drawing/2014/main" id="{4AB636B6-D2B2-2769-AB73-68341E15A4FE}"/>
              </a:ext>
            </a:extLst>
          </p:cNvPr>
          <p:cNvSpPr/>
          <p:nvPr userDrawn="1"/>
        </p:nvSpPr>
        <p:spPr>
          <a:xfrm rot="3428538">
            <a:off x="7509856" y="2141811"/>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7" name="Oval 26">
            <a:extLst>
              <a:ext uri="{FF2B5EF4-FFF2-40B4-BE49-F238E27FC236}">
                <a16:creationId xmlns:a16="http://schemas.microsoft.com/office/drawing/2014/main" id="{15F874E9-4CF9-C2EC-B89A-A71E8EFB77E7}"/>
              </a:ext>
            </a:extLst>
          </p:cNvPr>
          <p:cNvSpPr/>
          <p:nvPr userDrawn="1"/>
        </p:nvSpPr>
        <p:spPr>
          <a:xfrm rot="3428538">
            <a:off x="7334535" y="2234772"/>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Tree>
    <p:extLst>
      <p:ext uri="{BB962C8B-B14F-4D97-AF65-F5344CB8AC3E}">
        <p14:creationId xmlns:p14="http://schemas.microsoft.com/office/powerpoint/2010/main" val="390945541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elfolie generisch">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660BA5F-F05F-CF00-8D48-06B158D207A1}"/>
              </a:ext>
            </a:extLst>
          </p:cNvPr>
          <p:cNvSpPr/>
          <p:nvPr userDrawn="1"/>
        </p:nvSpPr>
        <p:spPr>
          <a:xfrm>
            <a:off x="0" y="4734736"/>
            <a:ext cx="9144000" cy="40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900"/>
          </a:p>
        </p:txBody>
      </p:sp>
      <p:sp>
        <p:nvSpPr>
          <p:cNvPr id="4" name="Datumsplatzhalter 3">
            <a:extLst>
              <a:ext uri="{FF2B5EF4-FFF2-40B4-BE49-F238E27FC236}">
                <a16:creationId xmlns:a16="http://schemas.microsoft.com/office/drawing/2014/main" id="{9A850092-544D-9F7E-D4EC-3837C0BBC38F}"/>
              </a:ext>
            </a:extLst>
          </p:cNvPr>
          <p:cNvSpPr>
            <a:spLocks noGrp="1"/>
          </p:cNvSpPr>
          <p:nvPr>
            <p:ph type="dt" sz="half" idx="10"/>
          </p:nvPr>
        </p:nvSpPr>
        <p:spPr/>
        <p:txBody>
          <a:bodyPr/>
          <a:lstStyle>
            <a:lvl1pPr>
              <a:defRPr>
                <a:solidFill>
                  <a:srgbClr val="235594"/>
                </a:solidFill>
              </a:defRPr>
            </a:lvl1pPr>
          </a:lstStyle>
          <a:p>
            <a:fld id="{9A6BB3C6-0065-463A-BFB5-C5CD16E39E30}" type="datetime1">
              <a:rPr lang="en-US" smtClean="0"/>
              <a:t>1/17/2024</a:t>
            </a:fld>
            <a:endParaRPr lang="de-DE"/>
          </a:p>
        </p:txBody>
      </p:sp>
      <p:sp>
        <p:nvSpPr>
          <p:cNvPr id="7" name="Foliennummernplatzhalter 21">
            <a:extLst>
              <a:ext uri="{FF2B5EF4-FFF2-40B4-BE49-F238E27FC236}">
                <a16:creationId xmlns:a16="http://schemas.microsoft.com/office/drawing/2014/main" id="{4114C010-A574-2DE1-8313-0776CA44AF57}"/>
              </a:ext>
            </a:extLst>
          </p:cNvPr>
          <p:cNvSpPr txBox="1">
            <a:spLocks/>
          </p:cNvSpPr>
          <p:nvPr userDrawn="1"/>
        </p:nvSpPr>
        <p:spPr>
          <a:xfrm>
            <a:off x="86321" y="123069"/>
            <a:ext cx="383950" cy="273844"/>
          </a:xfrm>
          <a:prstGeom prst="rect">
            <a:avLst/>
          </a:prstGeom>
        </p:spPr>
        <p:txBody>
          <a:bodyPr vert="horz" lIns="68580" tIns="34290" rIns="68580" bIns="34290" rtlCol="0" anchor="ctr"/>
          <a:lstStyle>
            <a:defPPr>
              <a:defRPr lang="de-DE"/>
            </a:defPPr>
            <a:lvl1pPr marL="0" algn="r" defTabSz="914400" rtl="0" eaLnBrk="1" latinLnBrk="0" hangingPunct="1">
              <a:defRPr sz="1200" kern="1200">
                <a:solidFill>
                  <a:srgbClr val="235594"/>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6C41F-6CBE-4B66-B92D-5434EEB60AE0}" type="slidenum">
              <a:rPr lang="de-DE" sz="900" smtClean="0"/>
              <a:pPr/>
              <a:t>‹Nr.›</a:t>
            </a:fld>
            <a:endParaRPr lang="de-DE" sz="900"/>
          </a:p>
        </p:txBody>
      </p:sp>
      <p:sp>
        <p:nvSpPr>
          <p:cNvPr id="5" name="Rechteck 4">
            <a:extLst>
              <a:ext uri="{FF2B5EF4-FFF2-40B4-BE49-F238E27FC236}">
                <a16:creationId xmlns:a16="http://schemas.microsoft.com/office/drawing/2014/main" id="{CD88ED64-D04F-D4F6-044A-B7E6B2CE0F50}"/>
              </a:ext>
            </a:extLst>
          </p:cNvPr>
          <p:cNvSpPr/>
          <p:nvPr userDrawn="1"/>
        </p:nvSpPr>
        <p:spPr>
          <a:xfrm>
            <a:off x="0" y="0"/>
            <a:ext cx="9144000" cy="4734737"/>
          </a:xfrm>
          <a:prstGeom prst="rect">
            <a:avLst/>
          </a:prstGeom>
          <a:gradFill>
            <a:gsLst>
              <a:gs pos="0">
                <a:schemeClr val="accent1">
                  <a:lumMod val="30000"/>
                  <a:lumOff val="70000"/>
                </a:schemeClr>
              </a:gs>
              <a:gs pos="0">
                <a:srgbClr val="235594"/>
              </a:gs>
              <a:gs pos="100000">
                <a:srgbClr val="54A6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pic>
        <p:nvPicPr>
          <p:cNvPr id="11" name="Grafik 10">
            <a:extLst>
              <a:ext uri="{FF2B5EF4-FFF2-40B4-BE49-F238E27FC236}">
                <a16:creationId xmlns:a16="http://schemas.microsoft.com/office/drawing/2014/main" id="{3260C111-DAED-1425-F563-808225336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26" y="396913"/>
            <a:ext cx="831752" cy="806195"/>
          </a:xfrm>
          <a:prstGeom prst="rect">
            <a:avLst/>
          </a:prstGeom>
        </p:spPr>
      </p:pic>
      <p:sp>
        <p:nvSpPr>
          <p:cNvPr id="16" name="Titel 1">
            <a:extLst>
              <a:ext uri="{FF2B5EF4-FFF2-40B4-BE49-F238E27FC236}">
                <a16:creationId xmlns:a16="http://schemas.microsoft.com/office/drawing/2014/main" id="{3272F989-EF40-DAEB-E32E-95140C7EB96D}"/>
              </a:ext>
            </a:extLst>
          </p:cNvPr>
          <p:cNvSpPr>
            <a:spLocks noGrp="1"/>
          </p:cNvSpPr>
          <p:nvPr>
            <p:ph type="ctrTitle"/>
          </p:nvPr>
        </p:nvSpPr>
        <p:spPr>
          <a:xfrm>
            <a:off x="1518557" y="2514600"/>
            <a:ext cx="6858000" cy="1413943"/>
          </a:xfrm>
        </p:spPr>
        <p:txBody>
          <a:bodyPr anchor="b"/>
          <a:lstStyle>
            <a:lvl1pPr algn="l">
              <a:defRPr sz="4500">
                <a:solidFill>
                  <a:schemeClr val="bg1"/>
                </a:solidFill>
              </a:defRPr>
            </a:lvl1pPr>
          </a:lstStyle>
          <a:p>
            <a:r>
              <a:rPr lang="de-DE"/>
              <a:t>Mastertitelformat bearbeiten</a:t>
            </a:r>
          </a:p>
        </p:txBody>
      </p:sp>
      <p:sp>
        <p:nvSpPr>
          <p:cNvPr id="17" name="Untertitel 2">
            <a:extLst>
              <a:ext uri="{FF2B5EF4-FFF2-40B4-BE49-F238E27FC236}">
                <a16:creationId xmlns:a16="http://schemas.microsoft.com/office/drawing/2014/main" id="{9A042179-528E-F474-738D-518C5300A094}"/>
              </a:ext>
            </a:extLst>
          </p:cNvPr>
          <p:cNvSpPr>
            <a:spLocks noGrp="1"/>
          </p:cNvSpPr>
          <p:nvPr>
            <p:ph type="subTitle" idx="1"/>
          </p:nvPr>
        </p:nvSpPr>
        <p:spPr>
          <a:xfrm>
            <a:off x="1518557" y="4030937"/>
            <a:ext cx="6858000" cy="408764"/>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pic>
        <p:nvPicPr>
          <p:cNvPr id="19" name="Grafik 18">
            <a:extLst>
              <a:ext uri="{FF2B5EF4-FFF2-40B4-BE49-F238E27FC236}">
                <a16:creationId xmlns:a16="http://schemas.microsoft.com/office/drawing/2014/main" id="{546A8577-C4ED-BDF9-0A2E-6BAB4A8C0C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07508" y="0"/>
            <a:ext cx="3036492" cy="3099464"/>
          </a:xfrm>
          <a:prstGeom prst="rect">
            <a:avLst/>
          </a:prstGeom>
        </p:spPr>
      </p:pic>
    </p:spTree>
    <p:extLst>
      <p:ext uri="{BB962C8B-B14F-4D97-AF65-F5344CB8AC3E}">
        <p14:creationId xmlns:p14="http://schemas.microsoft.com/office/powerpoint/2010/main" val="31720355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5503082" y="-954653"/>
            <a:ext cx="6963336" cy="6954640"/>
          </a:xfrm>
          <a:prstGeom prst="rect">
            <a:avLst/>
          </a:prstGeom>
          <a:noFill/>
          <a:ln>
            <a:noFill/>
          </a:ln>
        </p:spPr>
      </p:pic>
      <p:pic>
        <p:nvPicPr>
          <p:cNvPr id="8" name="Google Shape;8;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80481" y="-10680"/>
            <a:ext cx="5154300" cy="5154300"/>
          </a:xfrm>
          <a:prstGeom prst="ellipse">
            <a:avLst/>
          </a:prstGeom>
          <a:noFill/>
          <a:ln>
            <a:noFill/>
          </a:ln>
        </p:spPr>
      </p:pic>
      <p:pic>
        <p:nvPicPr>
          <p:cNvPr id="9" name="Google Shape;9;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4461" y="3827902"/>
            <a:ext cx="3253566" cy="1315596"/>
          </a:xfrm>
          <a:prstGeom prst="rect">
            <a:avLst/>
          </a:prstGeom>
          <a:noFill/>
          <a:ln>
            <a:noFill/>
          </a:ln>
        </p:spPr>
      </p:pic>
      <p:sp>
        <p:nvSpPr>
          <p:cNvPr id="10" name="Google Shape;10;p2"/>
          <p:cNvSpPr txBox="1">
            <a:spLocks noGrp="1"/>
          </p:cNvSpPr>
          <p:nvPr>
            <p:ph type="subTitle" idx="1"/>
          </p:nvPr>
        </p:nvSpPr>
        <p:spPr>
          <a:xfrm>
            <a:off x="291711" y="2761605"/>
            <a:ext cx="3183000" cy="36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1" name="Google Shape;11;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3927312" cy="1273067"/>
          </a:xfrm>
          <a:prstGeom prst="rect">
            <a:avLst/>
          </a:prstGeom>
          <a:noFill/>
          <a:ln>
            <a:noFill/>
          </a:ln>
        </p:spPr>
      </p:pic>
      <p:sp>
        <p:nvSpPr>
          <p:cNvPr id="12" name="Google Shape;12;p2"/>
          <p:cNvSpPr txBox="1">
            <a:spLocks noGrp="1"/>
          </p:cNvSpPr>
          <p:nvPr>
            <p:ph type="title"/>
          </p:nvPr>
        </p:nvSpPr>
        <p:spPr>
          <a:xfrm>
            <a:off x="153799" y="1852091"/>
            <a:ext cx="4083000" cy="66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63283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fld id="{3412ECFC-CC56-48D8-B4E4-0456AF5ED953}" type="datetime6">
              <a:rPr lang="en-GB" smtClean="0"/>
              <a:t>January 24</a:t>
            </a:fld>
            <a:endParaRPr lang="en-GB"/>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pic>
        <p:nvPicPr>
          <p:cNvPr id="15" name="Google Shape;15;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54518" y="3848984"/>
            <a:ext cx="3673553" cy="1310464"/>
          </a:xfrm>
          <a:prstGeom prst="rect">
            <a:avLst/>
          </a:prstGeom>
          <a:noFill/>
          <a:ln>
            <a:noFill/>
          </a:ln>
        </p:spPr>
      </p:pic>
      <p:sp>
        <p:nvSpPr>
          <p:cNvPr id="16" name="Google Shape;16;p3"/>
          <p:cNvSpPr txBox="1">
            <a:spLocks noGrp="1"/>
          </p:cNvSpPr>
          <p:nvPr>
            <p:ph type="body" idx="1"/>
          </p:nvPr>
        </p:nvSpPr>
        <p:spPr>
          <a:xfrm>
            <a:off x="516975" y="1988800"/>
            <a:ext cx="3368700" cy="2008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17" name="Google Shape;17;p3"/>
          <p:cNvSpPr txBox="1">
            <a:spLocks noGrp="1"/>
          </p:cNvSpPr>
          <p:nvPr>
            <p:ph type="title"/>
          </p:nvPr>
        </p:nvSpPr>
        <p:spPr>
          <a:xfrm>
            <a:off x="532800" y="367200"/>
            <a:ext cx="61455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2"/>
          </p:nvPr>
        </p:nvSpPr>
        <p:spPr>
          <a:xfrm>
            <a:off x="531775" y="880913"/>
            <a:ext cx="6130800" cy="4284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6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112184983"/>
      </p:ext>
    </p:extLst>
  </p:cSld>
  <p:clrMapOvr>
    <a:masterClrMapping/>
  </p:clrMapOvr>
  <p:extLst>
    <p:ext uri="{DCECCB84-F9BA-43D5-87BE-67443E8EF086}">
      <p15:sldGuideLst xmlns:p15="http://schemas.microsoft.com/office/powerpoint/2012/main">
        <p15:guide id="1" orient="horz" pos="1253">
          <p15:clr>
            <a:srgbClr val="FA7B17"/>
          </p15:clr>
        </p15:guide>
        <p15:guide id="2" pos="397">
          <p15:clr>
            <a:srgbClr val="FA7B17"/>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sp>
        <p:nvSpPr>
          <p:cNvPr id="21" name="Google Shape;21;p4"/>
          <p:cNvSpPr txBox="1">
            <a:spLocks noGrp="1"/>
          </p:cNvSpPr>
          <p:nvPr>
            <p:ph type="title"/>
          </p:nvPr>
        </p:nvSpPr>
        <p:spPr>
          <a:xfrm>
            <a:off x="532800"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
        <p:nvSpPr>
          <p:cNvPr id="22" name="Google Shape;22;p4"/>
          <p:cNvSpPr txBox="1">
            <a:spLocks noGrp="1"/>
          </p:cNvSpPr>
          <p:nvPr>
            <p:ph type="body" idx="1"/>
          </p:nvPr>
        </p:nvSpPr>
        <p:spPr>
          <a:xfrm>
            <a:off x="792425" y="1185325"/>
            <a:ext cx="5862600" cy="921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4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
        <p:nvSpPr>
          <p:cNvPr id="23" name="Google Shape;23;p4"/>
          <p:cNvSpPr txBox="1">
            <a:spLocks noGrp="1"/>
          </p:cNvSpPr>
          <p:nvPr>
            <p:ph type="body" idx="2"/>
          </p:nvPr>
        </p:nvSpPr>
        <p:spPr>
          <a:xfrm>
            <a:off x="792425" y="2310375"/>
            <a:ext cx="5862600" cy="921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4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229480662"/>
      </p:ext>
    </p:extLst>
  </p:cSld>
  <p:clrMapOvr>
    <a:masterClrMapping/>
  </p:clrMapOvr>
  <p:extLst>
    <p:ext uri="{DCECCB84-F9BA-43D5-87BE-67443E8EF086}">
      <p15:sldGuideLst xmlns:p15="http://schemas.microsoft.com/office/powerpoint/2012/main">
        <p15:guide id="1" orient="horz" pos="874">
          <p15:clr>
            <a:srgbClr val="FA7B17"/>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3250" y="3595325"/>
            <a:ext cx="8553000" cy="1128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4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pic>
        <p:nvPicPr>
          <p:cNvPr id="26" name="Google Shape;26;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92094" y="281945"/>
            <a:ext cx="889478" cy="645462"/>
          </a:xfrm>
          <a:prstGeom prst="rect">
            <a:avLst/>
          </a:prstGeom>
          <a:noFill/>
          <a:ln>
            <a:noFill/>
          </a:ln>
        </p:spPr>
      </p:pic>
      <p:sp>
        <p:nvSpPr>
          <p:cNvPr id="27" name="Google Shape;27;p5"/>
          <p:cNvSpPr txBox="1">
            <a:spLocks noGrp="1"/>
          </p:cNvSpPr>
          <p:nvPr>
            <p:ph type="title"/>
          </p:nvPr>
        </p:nvSpPr>
        <p:spPr>
          <a:xfrm>
            <a:off x="531775"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59331015"/>
      </p:ext>
    </p:extLst>
  </p:cSld>
  <p:clrMapOvr>
    <a:masterClrMapping/>
  </p:clrMapOvr>
  <p:extLst>
    <p:ext uri="{DCECCB84-F9BA-43D5-87BE-67443E8EF086}">
      <p15:sldGuideLst xmlns:p15="http://schemas.microsoft.com/office/powerpoint/2012/main">
        <p15:guide id="1" orient="horz" pos="1701">
          <p15:clr>
            <a:srgbClr val="FA7B17"/>
          </p15:clr>
        </p15:guide>
        <p15:guide id="2" orient="horz" pos="2403">
          <p15:clr>
            <a:srgbClr val="FA7B17"/>
          </p15:clr>
        </p15:guide>
        <p15:guide id="3" pos="283">
          <p15:clr>
            <a:srgbClr val="FA7B17"/>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1326" y="536889"/>
            <a:ext cx="4152864" cy="4167287"/>
          </a:xfrm>
          <a:prstGeom prst="rect">
            <a:avLst/>
          </a:prstGeom>
          <a:noFill/>
          <a:ln>
            <a:noFill/>
          </a:ln>
        </p:spPr>
      </p:pic>
      <p:pic>
        <p:nvPicPr>
          <p:cNvPr id="30" name="Google Shape;3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0139" y="614087"/>
            <a:ext cx="5113194" cy="3976724"/>
          </a:xfrm>
          <a:prstGeom prst="rect">
            <a:avLst/>
          </a:prstGeom>
          <a:noFill/>
          <a:ln>
            <a:noFill/>
          </a:ln>
        </p:spPr>
      </p:pic>
      <p:sp>
        <p:nvSpPr>
          <p:cNvPr id="31" name="Google Shape;31;p6"/>
          <p:cNvSpPr/>
          <p:nvPr/>
        </p:nvSpPr>
        <p:spPr>
          <a:xfrm>
            <a:off x="194222" y="4591088"/>
            <a:ext cx="167400" cy="1674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p:nvPr/>
        </p:nvSpPr>
        <p:spPr>
          <a:xfrm>
            <a:off x="194222" y="4355831"/>
            <a:ext cx="167400" cy="167400"/>
          </a:xfrm>
          <a:prstGeom prst="rect">
            <a:avLst/>
          </a:prstGeom>
          <a:solidFill>
            <a:srgbClr val="B0D7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194222" y="4850009"/>
            <a:ext cx="167400" cy="1674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6"/>
          <p:cNvGrpSpPr/>
          <p:nvPr/>
        </p:nvGrpSpPr>
        <p:grpSpPr>
          <a:xfrm>
            <a:off x="610853" y="2057096"/>
            <a:ext cx="853862" cy="369131"/>
            <a:chOff x="1154324" y="1505193"/>
            <a:chExt cx="1111800" cy="791107"/>
          </a:xfrm>
        </p:grpSpPr>
        <p:sp>
          <p:nvSpPr>
            <p:cNvPr id="35" name="Google Shape;35;p6"/>
            <p:cNvSpPr/>
            <p:nvPr/>
          </p:nvSpPr>
          <p:spPr>
            <a:xfrm>
              <a:off x="1154324" y="1505193"/>
              <a:ext cx="1111800" cy="5358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USA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Denver, USA</a:t>
              </a:r>
              <a:endParaRPr sz="700" b="0" i="0" u="none" strike="noStrike" cap="none">
                <a:solidFill>
                  <a:schemeClr val="lt1"/>
                </a:solidFill>
                <a:latin typeface="Arial"/>
                <a:ea typeface="Arial"/>
                <a:cs typeface="Arial"/>
                <a:sym typeface="Arial"/>
              </a:endParaRPr>
            </a:p>
          </p:txBody>
        </p:sp>
        <p:sp>
          <p:nvSpPr>
            <p:cNvPr id="36" name="Google Shape;36;p6"/>
            <p:cNvSpPr/>
            <p:nvPr/>
          </p:nvSpPr>
          <p:spPr>
            <a:xfrm rot="10800000">
              <a:off x="2042550" y="1994800"/>
              <a:ext cx="2235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6"/>
          <p:cNvSpPr/>
          <p:nvPr/>
        </p:nvSpPr>
        <p:spPr>
          <a:xfrm>
            <a:off x="2055014" y="1702390"/>
            <a:ext cx="989400" cy="2739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Canada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Toronto, Canada</a:t>
            </a:r>
            <a:endParaRPr sz="700" b="0" i="0" u="none" strike="noStrike" cap="none">
              <a:solidFill>
                <a:schemeClr val="lt1"/>
              </a:solidFill>
              <a:latin typeface="Arial"/>
              <a:ea typeface="Arial"/>
              <a:cs typeface="Arial"/>
              <a:sym typeface="Arial"/>
            </a:endParaRPr>
          </a:p>
        </p:txBody>
      </p:sp>
      <p:sp>
        <p:nvSpPr>
          <p:cNvPr id="38" name="Google Shape;38;p6"/>
          <p:cNvSpPr/>
          <p:nvPr/>
        </p:nvSpPr>
        <p:spPr>
          <a:xfrm rot="10800000" flipH="1">
            <a:off x="2055014" y="1965292"/>
            <a:ext cx="123300" cy="2253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6"/>
          <p:cNvGrpSpPr/>
          <p:nvPr/>
        </p:nvGrpSpPr>
        <p:grpSpPr>
          <a:xfrm>
            <a:off x="340620" y="2805021"/>
            <a:ext cx="1169518" cy="747322"/>
            <a:chOff x="375233" y="1120048"/>
            <a:chExt cx="1914105" cy="872225"/>
          </a:xfrm>
        </p:grpSpPr>
        <p:sp>
          <p:nvSpPr>
            <p:cNvPr id="40" name="Google Shape;40;p6"/>
            <p:cNvSpPr/>
            <p:nvPr/>
          </p:nvSpPr>
          <p:spPr>
            <a:xfrm>
              <a:off x="375233" y="1387173"/>
              <a:ext cx="1891500" cy="6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Mexico, Central America &amp; Caribbean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Mexico City, Mexico</a:t>
              </a:r>
              <a:endParaRPr sz="700" b="0" i="0" u="none" strike="noStrike" cap="none">
                <a:solidFill>
                  <a:srgbClr val="171717"/>
                </a:solidFill>
                <a:latin typeface="Arial"/>
                <a:ea typeface="Arial"/>
                <a:cs typeface="Arial"/>
                <a:sym typeface="Arial"/>
              </a:endParaRPr>
            </a:p>
          </p:txBody>
        </p:sp>
        <p:sp>
          <p:nvSpPr>
            <p:cNvPr id="41" name="Google Shape;41;p6"/>
            <p:cNvSpPr/>
            <p:nvPr/>
          </p:nvSpPr>
          <p:spPr>
            <a:xfrm rot="166885" flipH="1">
              <a:off x="1985913" y="1127082"/>
              <a:ext cx="296750" cy="282323"/>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2" name="Google Shape;42;p6"/>
          <p:cNvGrpSpPr/>
          <p:nvPr/>
        </p:nvGrpSpPr>
        <p:grpSpPr>
          <a:xfrm rot="10800000">
            <a:off x="2813292" y="3759766"/>
            <a:ext cx="977748" cy="580607"/>
            <a:chOff x="1249429" y="1548890"/>
            <a:chExt cx="1306800" cy="774763"/>
          </a:xfrm>
        </p:grpSpPr>
        <p:sp>
          <p:nvSpPr>
            <p:cNvPr id="43" name="Google Shape;43;p6"/>
            <p:cNvSpPr/>
            <p:nvPr/>
          </p:nvSpPr>
          <p:spPr>
            <a:xfrm rot="10800000">
              <a:off x="2155264" y="2022153"/>
              <a:ext cx="218700" cy="3015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4;p6"/>
            <p:cNvSpPr/>
            <p:nvPr/>
          </p:nvSpPr>
          <p:spPr>
            <a:xfrm rot="10800000">
              <a:off x="1249429" y="1548890"/>
              <a:ext cx="1306800" cy="525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South America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São Paulo, Brazil</a:t>
              </a:r>
              <a:endParaRPr sz="700" b="0" i="0" u="none" strike="noStrike" cap="none">
                <a:solidFill>
                  <a:srgbClr val="171717"/>
                </a:solidFill>
                <a:latin typeface="Arial"/>
                <a:ea typeface="Arial"/>
                <a:cs typeface="Arial"/>
                <a:sym typeface="Arial"/>
              </a:endParaRPr>
            </a:p>
          </p:txBody>
        </p:sp>
      </p:grpSp>
      <p:grpSp>
        <p:nvGrpSpPr>
          <p:cNvPr id="45" name="Google Shape;45;p6"/>
          <p:cNvGrpSpPr/>
          <p:nvPr/>
        </p:nvGrpSpPr>
        <p:grpSpPr>
          <a:xfrm>
            <a:off x="3912156" y="1450192"/>
            <a:ext cx="989331" cy="663593"/>
            <a:chOff x="1194250" y="1555619"/>
            <a:chExt cx="1179600" cy="885499"/>
          </a:xfrm>
        </p:grpSpPr>
        <p:sp>
          <p:nvSpPr>
            <p:cNvPr id="46" name="Google Shape;46;p6"/>
            <p:cNvSpPr/>
            <p:nvPr/>
          </p:nvSpPr>
          <p:spPr>
            <a:xfrm>
              <a:off x="1194250" y="1555619"/>
              <a:ext cx="1179600" cy="485100"/>
            </a:xfrm>
            <a:prstGeom prst="rect">
              <a:avLst/>
            </a:prstGeom>
            <a:solidFill>
              <a:srgbClr val="FEE1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World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Bonn, Germany</a:t>
              </a:r>
              <a:endParaRPr sz="700" b="0" i="0" u="none" strike="noStrike" cap="none">
                <a:solidFill>
                  <a:srgbClr val="171717"/>
                </a:solidFill>
                <a:latin typeface="Arial"/>
                <a:ea typeface="Arial"/>
                <a:cs typeface="Arial"/>
                <a:sym typeface="Arial"/>
              </a:endParaRPr>
            </a:p>
          </p:txBody>
        </p:sp>
        <p:sp>
          <p:nvSpPr>
            <p:cNvPr id="47" name="Google Shape;47;p6"/>
            <p:cNvSpPr/>
            <p:nvPr/>
          </p:nvSpPr>
          <p:spPr>
            <a:xfrm rot="10800000">
              <a:off x="2145622" y="1994718"/>
              <a:ext cx="226200" cy="446400"/>
            </a:xfrm>
            <a:prstGeom prst="triangle">
              <a:avLst>
                <a:gd name="adj" fmla="val 0"/>
              </a:avLst>
            </a:prstGeom>
            <a:solidFill>
              <a:srgbClr val="FEE1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 name="Google Shape;48;p6"/>
          <p:cNvGrpSpPr/>
          <p:nvPr/>
        </p:nvGrpSpPr>
        <p:grpSpPr>
          <a:xfrm>
            <a:off x="5017714" y="1388949"/>
            <a:ext cx="949429" cy="701858"/>
            <a:chOff x="816071" y="1518789"/>
            <a:chExt cx="1250400" cy="1168789"/>
          </a:xfrm>
        </p:grpSpPr>
        <p:sp>
          <p:nvSpPr>
            <p:cNvPr id="49" name="Google Shape;49;p6"/>
            <p:cNvSpPr/>
            <p:nvPr/>
          </p:nvSpPr>
          <p:spPr>
            <a:xfrm>
              <a:off x="816071" y="1518789"/>
              <a:ext cx="1250400" cy="522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Berlin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Berlin, Germany</a:t>
              </a:r>
              <a:endParaRPr sz="700" b="0" i="0" u="none" strike="noStrike" cap="none">
                <a:solidFill>
                  <a:schemeClr val="lt1"/>
                </a:solidFill>
                <a:latin typeface="Arial"/>
                <a:ea typeface="Arial"/>
                <a:cs typeface="Arial"/>
                <a:sym typeface="Arial"/>
              </a:endParaRPr>
            </a:p>
          </p:txBody>
        </p:sp>
        <p:sp>
          <p:nvSpPr>
            <p:cNvPr id="50" name="Google Shape;50;p6"/>
            <p:cNvSpPr/>
            <p:nvPr/>
          </p:nvSpPr>
          <p:spPr>
            <a:xfrm rot="10800000" flipH="1">
              <a:off x="816072" y="1994878"/>
              <a:ext cx="207600" cy="6927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 name="Google Shape;51;p6"/>
          <p:cNvGrpSpPr/>
          <p:nvPr/>
        </p:nvGrpSpPr>
        <p:grpSpPr>
          <a:xfrm>
            <a:off x="3822698" y="2108500"/>
            <a:ext cx="1025243" cy="528961"/>
            <a:chOff x="3431000" y="2410975"/>
            <a:chExt cx="1252588" cy="722723"/>
          </a:xfrm>
        </p:grpSpPr>
        <p:sp>
          <p:nvSpPr>
            <p:cNvPr id="52" name="Google Shape;52;p6"/>
            <p:cNvSpPr/>
            <p:nvPr/>
          </p:nvSpPr>
          <p:spPr>
            <a:xfrm>
              <a:off x="3431000" y="2636898"/>
              <a:ext cx="1252500" cy="4968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Brussels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Brussels, Belgium</a:t>
              </a:r>
              <a:endParaRPr sz="700" b="0" i="0" u="none" strike="noStrike" cap="none">
                <a:solidFill>
                  <a:schemeClr val="lt1"/>
                </a:solidFill>
                <a:latin typeface="Arial"/>
                <a:ea typeface="Arial"/>
                <a:cs typeface="Arial"/>
                <a:sym typeface="Arial"/>
              </a:endParaRPr>
            </a:p>
          </p:txBody>
        </p:sp>
        <p:sp>
          <p:nvSpPr>
            <p:cNvPr id="53" name="Google Shape;53;p6"/>
            <p:cNvSpPr/>
            <p:nvPr/>
          </p:nvSpPr>
          <p:spPr>
            <a:xfrm flipH="1">
              <a:off x="4516188" y="2410975"/>
              <a:ext cx="167400" cy="2688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 name="Google Shape;54;p6"/>
          <p:cNvGrpSpPr/>
          <p:nvPr/>
        </p:nvGrpSpPr>
        <p:grpSpPr>
          <a:xfrm>
            <a:off x="4959745" y="2125722"/>
            <a:ext cx="1065497" cy="587593"/>
            <a:chOff x="3431008" y="2410975"/>
            <a:chExt cx="1065604" cy="820890"/>
          </a:xfrm>
        </p:grpSpPr>
        <p:sp>
          <p:nvSpPr>
            <p:cNvPr id="55" name="Google Shape;55;p6"/>
            <p:cNvSpPr/>
            <p:nvPr/>
          </p:nvSpPr>
          <p:spPr>
            <a:xfrm>
              <a:off x="3431008" y="2410975"/>
              <a:ext cx="167400" cy="268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6" name="Google Shape;56;p6"/>
            <p:cNvSpPr/>
            <p:nvPr/>
          </p:nvSpPr>
          <p:spPr>
            <a:xfrm>
              <a:off x="3431012" y="2577265"/>
              <a:ext cx="1065600" cy="654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European Secretariat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171717"/>
                  </a:solidFill>
                  <a:latin typeface="Arial"/>
                  <a:ea typeface="Arial"/>
                  <a:cs typeface="Arial"/>
                  <a:sym typeface="Arial"/>
                </a:rPr>
                <a:t>Freiburg, Germany</a:t>
              </a:r>
              <a:endParaRPr sz="700" b="0" i="0" u="none" strike="noStrike" cap="none">
                <a:solidFill>
                  <a:srgbClr val="171717"/>
                </a:solidFill>
                <a:latin typeface="Arial"/>
                <a:ea typeface="Arial"/>
                <a:cs typeface="Arial"/>
                <a:sym typeface="Arial"/>
              </a:endParaRPr>
            </a:p>
          </p:txBody>
        </p:sp>
      </p:grpSp>
      <p:grpSp>
        <p:nvGrpSpPr>
          <p:cNvPr id="57" name="Google Shape;57;p6"/>
          <p:cNvGrpSpPr/>
          <p:nvPr/>
        </p:nvGrpSpPr>
        <p:grpSpPr>
          <a:xfrm>
            <a:off x="8072135" y="2350714"/>
            <a:ext cx="926770" cy="335168"/>
            <a:chOff x="-312128" y="638291"/>
            <a:chExt cx="1423611" cy="719400"/>
          </a:xfrm>
        </p:grpSpPr>
        <p:sp>
          <p:nvSpPr>
            <p:cNvPr id="58" name="Google Shape;58;p6"/>
            <p:cNvSpPr/>
            <p:nvPr/>
          </p:nvSpPr>
          <p:spPr>
            <a:xfrm>
              <a:off x="-68417" y="638291"/>
              <a:ext cx="1179900" cy="7194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Japan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Tokyo, Japan</a:t>
              </a:r>
              <a:endParaRPr sz="700" b="0" i="0" u="none" strike="noStrike" cap="none">
                <a:solidFill>
                  <a:schemeClr val="lt1"/>
                </a:solidFill>
                <a:latin typeface="Arial"/>
                <a:ea typeface="Arial"/>
                <a:cs typeface="Arial"/>
                <a:sym typeface="Arial"/>
              </a:endParaRPr>
            </a:p>
          </p:txBody>
        </p:sp>
        <p:sp>
          <p:nvSpPr>
            <p:cNvPr id="59" name="Google Shape;59;p6"/>
            <p:cNvSpPr/>
            <p:nvPr/>
          </p:nvSpPr>
          <p:spPr>
            <a:xfrm rot="-5400000" flipH="1">
              <a:off x="-326528" y="763885"/>
              <a:ext cx="290400" cy="2616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6"/>
          <p:cNvSpPr/>
          <p:nvPr/>
        </p:nvSpPr>
        <p:spPr>
          <a:xfrm>
            <a:off x="6087178" y="1952773"/>
            <a:ext cx="1285500" cy="3267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Korea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Suwon, Republic of  Korea</a:t>
            </a:r>
            <a:endParaRPr sz="700" b="0" i="0" u="none" strike="noStrike" cap="none">
              <a:solidFill>
                <a:schemeClr val="lt1"/>
              </a:solidFill>
              <a:latin typeface="Arial"/>
              <a:ea typeface="Arial"/>
              <a:cs typeface="Arial"/>
              <a:sym typeface="Arial"/>
            </a:endParaRPr>
          </a:p>
        </p:txBody>
      </p:sp>
      <p:grpSp>
        <p:nvGrpSpPr>
          <p:cNvPr id="61" name="Google Shape;61;p6"/>
          <p:cNvGrpSpPr/>
          <p:nvPr/>
        </p:nvGrpSpPr>
        <p:grpSpPr>
          <a:xfrm>
            <a:off x="6387220" y="1520208"/>
            <a:ext cx="1372138" cy="817378"/>
            <a:chOff x="1451218" y="924460"/>
            <a:chExt cx="1776000" cy="1219421"/>
          </a:xfrm>
        </p:grpSpPr>
        <p:sp>
          <p:nvSpPr>
            <p:cNvPr id="62" name="Google Shape;62;p6"/>
            <p:cNvSpPr/>
            <p:nvPr/>
          </p:nvSpPr>
          <p:spPr>
            <a:xfrm>
              <a:off x="1451218" y="924460"/>
              <a:ext cx="1776000" cy="594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East Asia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Seoul, Republic of Korea</a:t>
              </a:r>
              <a:endParaRPr sz="700" b="0" i="0" u="none" strike="noStrike" cap="none">
                <a:solidFill>
                  <a:srgbClr val="171717"/>
                </a:solidFill>
                <a:latin typeface="Arial"/>
                <a:ea typeface="Arial"/>
                <a:cs typeface="Arial"/>
                <a:sym typeface="Arial"/>
              </a:endParaRPr>
            </a:p>
          </p:txBody>
        </p:sp>
        <p:sp>
          <p:nvSpPr>
            <p:cNvPr id="63" name="Google Shape;63;p6"/>
            <p:cNvSpPr/>
            <p:nvPr/>
          </p:nvSpPr>
          <p:spPr>
            <a:xfrm rot="10800000">
              <a:off x="2776553" y="1413081"/>
              <a:ext cx="448800" cy="730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64" name="Google Shape;64;p6"/>
          <p:cNvGrpSpPr/>
          <p:nvPr/>
        </p:nvGrpSpPr>
        <p:grpSpPr>
          <a:xfrm>
            <a:off x="5438009" y="2746326"/>
            <a:ext cx="1213133" cy="458414"/>
            <a:chOff x="1029228" y="1182248"/>
            <a:chExt cx="1570195" cy="611708"/>
          </a:xfrm>
        </p:grpSpPr>
        <p:sp>
          <p:nvSpPr>
            <p:cNvPr id="65" name="Google Shape;65;p6"/>
            <p:cNvSpPr/>
            <p:nvPr/>
          </p:nvSpPr>
          <p:spPr>
            <a:xfrm>
              <a:off x="1029228" y="1198156"/>
              <a:ext cx="1228800" cy="595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South Asia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New Delhi, India</a:t>
              </a:r>
              <a:endParaRPr sz="700" b="0" i="0" u="none" strike="noStrike" cap="none">
                <a:solidFill>
                  <a:srgbClr val="171717"/>
                </a:solidFill>
                <a:latin typeface="Arial"/>
                <a:ea typeface="Arial"/>
                <a:cs typeface="Arial"/>
                <a:sym typeface="Arial"/>
              </a:endParaRPr>
            </a:p>
          </p:txBody>
        </p:sp>
        <p:sp>
          <p:nvSpPr>
            <p:cNvPr id="66" name="Google Shape;66;p6"/>
            <p:cNvSpPr/>
            <p:nvPr/>
          </p:nvSpPr>
          <p:spPr>
            <a:xfrm rot="10637078" flipH="1">
              <a:off x="2220017" y="1190956"/>
              <a:ext cx="373619" cy="253185"/>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67" name="Google Shape;67;p6"/>
          <p:cNvGrpSpPr/>
          <p:nvPr/>
        </p:nvGrpSpPr>
        <p:grpSpPr>
          <a:xfrm>
            <a:off x="3949673" y="3889692"/>
            <a:ext cx="1230508" cy="528822"/>
            <a:chOff x="3062365" y="2410975"/>
            <a:chExt cx="1621223" cy="829525"/>
          </a:xfrm>
        </p:grpSpPr>
        <p:sp>
          <p:nvSpPr>
            <p:cNvPr id="68" name="Google Shape;68;p6"/>
            <p:cNvSpPr/>
            <p:nvPr/>
          </p:nvSpPr>
          <p:spPr>
            <a:xfrm>
              <a:off x="3062365" y="2636900"/>
              <a:ext cx="1621200" cy="603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Africa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Cape Town, South Africa</a:t>
              </a:r>
              <a:endParaRPr sz="700" b="0" i="0" u="none" strike="noStrike" cap="none">
                <a:solidFill>
                  <a:srgbClr val="171717"/>
                </a:solidFill>
                <a:latin typeface="Arial"/>
                <a:ea typeface="Arial"/>
                <a:cs typeface="Arial"/>
                <a:sym typeface="Arial"/>
              </a:endParaRPr>
            </a:p>
          </p:txBody>
        </p:sp>
        <p:sp>
          <p:nvSpPr>
            <p:cNvPr id="69" name="Google Shape;69;p6"/>
            <p:cNvSpPr/>
            <p:nvPr/>
          </p:nvSpPr>
          <p:spPr>
            <a:xfrm flipH="1">
              <a:off x="4516188" y="2410975"/>
              <a:ext cx="167400" cy="268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 name="Google Shape;70;p6"/>
          <p:cNvGrpSpPr/>
          <p:nvPr/>
        </p:nvGrpSpPr>
        <p:grpSpPr>
          <a:xfrm>
            <a:off x="7150104" y="4101428"/>
            <a:ext cx="1038431" cy="591227"/>
            <a:chOff x="2947073" y="2272106"/>
            <a:chExt cx="1268700" cy="591227"/>
          </a:xfrm>
        </p:grpSpPr>
        <p:sp>
          <p:nvSpPr>
            <p:cNvPr id="71" name="Google Shape;71;p6"/>
            <p:cNvSpPr/>
            <p:nvPr/>
          </p:nvSpPr>
          <p:spPr>
            <a:xfrm flipH="1">
              <a:off x="3963044" y="2272106"/>
              <a:ext cx="249600" cy="3333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2" name="Google Shape;72;p6"/>
            <p:cNvSpPr/>
            <p:nvPr/>
          </p:nvSpPr>
          <p:spPr>
            <a:xfrm>
              <a:off x="2947073" y="2511133"/>
              <a:ext cx="1268700" cy="352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Oceania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Melbourne, Australia</a:t>
              </a:r>
              <a:endParaRPr sz="700" b="0" i="0" u="none" strike="noStrike" cap="none">
                <a:solidFill>
                  <a:srgbClr val="171717"/>
                </a:solidFill>
                <a:latin typeface="Arial"/>
                <a:ea typeface="Arial"/>
                <a:cs typeface="Arial"/>
                <a:sym typeface="Arial"/>
              </a:endParaRPr>
            </a:p>
          </p:txBody>
        </p:sp>
      </p:grpSp>
      <p:grpSp>
        <p:nvGrpSpPr>
          <p:cNvPr id="73" name="Google Shape;73;p6"/>
          <p:cNvGrpSpPr/>
          <p:nvPr/>
        </p:nvGrpSpPr>
        <p:grpSpPr>
          <a:xfrm>
            <a:off x="7677989" y="2563894"/>
            <a:ext cx="1256436" cy="603267"/>
            <a:chOff x="-464258" y="695691"/>
            <a:chExt cx="2076411" cy="1065653"/>
          </a:xfrm>
        </p:grpSpPr>
        <p:sp>
          <p:nvSpPr>
            <p:cNvPr id="74" name="Google Shape;74;p6"/>
            <p:cNvSpPr/>
            <p:nvPr/>
          </p:nvSpPr>
          <p:spPr>
            <a:xfrm rot="-3480772">
              <a:off x="-290554" y="687372"/>
              <a:ext cx="299587" cy="575706"/>
            </a:xfrm>
            <a:prstGeom prst="triangle">
              <a:avLst>
                <a:gd name="adj" fmla="val 0"/>
              </a:avLst>
            </a:prstGeom>
            <a:solidFill>
              <a:srgbClr val="00636C"/>
            </a:solidFill>
            <a:ln>
              <a:noFill/>
            </a:ln>
          </p:spPr>
          <p:txBody>
            <a:bodyPr spcFirstLastPara="1" wrap="square" lIns="36000" tIns="91425" rIns="3600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a:off x="-332147" y="971144"/>
              <a:ext cx="1944300" cy="790200"/>
            </a:xfrm>
            <a:prstGeom prst="rect">
              <a:avLst/>
            </a:prstGeom>
            <a:solidFill>
              <a:srgbClr val="00636C"/>
            </a:solidFill>
            <a:ln>
              <a:noFill/>
            </a:ln>
          </p:spPr>
          <p:txBody>
            <a:bodyPr spcFirstLastPara="1" wrap="square" lIns="36000" tIns="91425" rIns="36000"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Kaohsiung Capacity Center</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Kaohsiung, Chinese Taipei</a:t>
              </a:r>
              <a:endParaRPr sz="700" b="0" i="0" u="none" strike="noStrike" cap="none">
                <a:solidFill>
                  <a:schemeClr val="lt1"/>
                </a:solidFill>
                <a:latin typeface="Arial"/>
                <a:ea typeface="Arial"/>
                <a:cs typeface="Arial"/>
                <a:sym typeface="Arial"/>
              </a:endParaRPr>
            </a:p>
          </p:txBody>
        </p:sp>
      </p:grpSp>
      <p:grpSp>
        <p:nvGrpSpPr>
          <p:cNvPr id="76" name="Google Shape;76;p6"/>
          <p:cNvGrpSpPr/>
          <p:nvPr/>
        </p:nvGrpSpPr>
        <p:grpSpPr>
          <a:xfrm>
            <a:off x="7726067" y="2899189"/>
            <a:ext cx="1038529" cy="860598"/>
            <a:chOff x="-595651" y="759341"/>
            <a:chExt cx="1335901" cy="1691759"/>
          </a:xfrm>
        </p:grpSpPr>
        <p:sp>
          <p:nvSpPr>
            <p:cNvPr id="77" name="Google Shape;77;p6"/>
            <p:cNvSpPr/>
            <p:nvPr/>
          </p:nvSpPr>
          <p:spPr>
            <a:xfrm>
              <a:off x="-595651" y="759341"/>
              <a:ext cx="136500" cy="9771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
            <p:cNvSpPr/>
            <p:nvPr/>
          </p:nvSpPr>
          <p:spPr>
            <a:xfrm>
              <a:off x="-595650" y="1620100"/>
              <a:ext cx="1335900" cy="831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171717"/>
                  </a:solidFill>
                  <a:latin typeface="Arial"/>
                  <a:ea typeface="Arial"/>
                  <a:cs typeface="Arial"/>
                  <a:sym typeface="Arial"/>
                </a:rPr>
                <a:t>South East Asia Secretariat</a:t>
              </a:r>
              <a:endParaRPr sz="700" b="1"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171717"/>
                  </a:solidFill>
                  <a:latin typeface="Arial"/>
                  <a:ea typeface="Arial"/>
                  <a:cs typeface="Arial"/>
                  <a:sym typeface="Arial"/>
                </a:rPr>
                <a:t>Manila, Philippines</a:t>
              </a:r>
              <a:endParaRPr sz="700" b="1" i="0" u="none" strike="noStrike" cap="none">
                <a:solidFill>
                  <a:srgbClr val="171717"/>
                </a:solidFill>
                <a:latin typeface="Arial"/>
                <a:ea typeface="Arial"/>
                <a:cs typeface="Arial"/>
                <a:sym typeface="Arial"/>
              </a:endParaRPr>
            </a:p>
          </p:txBody>
        </p:sp>
      </p:grpSp>
      <p:grpSp>
        <p:nvGrpSpPr>
          <p:cNvPr id="79" name="Google Shape;79;p6"/>
          <p:cNvGrpSpPr/>
          <p:nvPr/>
        </p:nvGrpSpPr>
        <p:grpSpPr>
          <a:xfrm>
            <a:off x="6602373" y="3327674"/>
            <a:ext cx="921425" cy="691008"/>
            <a:chOff x="1684200" y="1116256"/>
            <a:chExt cx="747000" cy="1371591"/>
          </a:xfrm>
        </p:grpSpPr>
        <p:sp>
          <p:nvSpPr>
            <p:cNvPr id="80" name="Google Shape;80;p6"/>
            <p:cNvSpPr/>
            <p:nvPr/>
          </p:nvSpPr>
          <p:spPr>
            <a:xfrm>
              <a:off x="1684200" y="1624147"/>
              <a:ext cx="747000" cy="863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Indonesia Project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Jakarta, Indonesia</a:t>
              </a:r>
              <a:endParaRPr sz="700" b="0" i="0" u="none" strike="noStrike" cap="none">
                <a:solidFill>
                  <a:schemeClr val="lt1"/>
                </a:solidFill>
                <a:latin typeface="Arial"/>
                <a:ea typeface="Arial"/>
                <a:cs typeface="Arial"/>
                <a:sym typeface="Arial"/>
              </a:endParaRPr>
            </a:p>
          </p:txBody>
        </p:sp>
        <p:sp>
          <p:nvSpPr>
            <p:cNvPr id="81" name="Google Shape;81;p6"/>
            <p:cNvSpPr/>
            <p:nvPr/>
          </p:nvSpPr>
          <p:spPr>
            <a:xfrm flipH="1">
              <a:off x="2202002" y="1116256"/>
              <a:ext cx="131100" cy="533100"/>
            </a:xfrm>
            <a:prstGeom prst="triangle">
              <a:avLst>
                <a:gd name="adj" fmla="val 6401"/>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2" name="Google Shape;82;p6"/>
          <p:cNvSpPr txBox="1"/>
          <p:nvPr/>
        </p:nvSpPr>
        <p:spPr>
          <a:xfrm>
            <a:off x="311610" y="4236913"/>
            <a:ext cx="1628700" cy="7116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900"/>
              <a:buFont typeface="Arial"/>
              <a:buNone/>
            </a:pPr>
            <a:r>
              <a:rPr lang="en" sz="800" b="0" i="0" u="none" strike="noStrike" cap="none">
                <a:solidFill>
                  <a:srgbClr val="171717"/>
                </a:solidFill>
                <a:latin typeface="Verdana"/>
                <a:ea typeface="Verdana"/>
                <a:cs typeface="Verdana"/>
                <a:sym typeface="Verdana"/>
              </a:rPr>
              <a:t>Secretariat Office</a:t>
            </a:r>
            <a:endParaRPr sz="800" b="0" i="0" u="none" strike="noStrike" cap="none">
              <a:solidFill>
                <a:srgbClr val="171717"/>
              </a:solidFill>
              <a:latin typeface="Arial"/>
              <a:ea typeface="Arial"/>
              <a:cs typeface="Arial"/>
              <a:sym typeface="Arial"/>
            </a:endParaRPr>
          </a:p>
          <a:p>
            <a:pPr marL="0" marR="0" lvl="0" indent="0" algn="l" rtl="0">
              <a:lnSpc>
                <a:spcPct val="150000"/>
              </a:lnSpc>
              <a:spcBef>
                <a:spcPts val="600"/>
              </a:spcBef>
              <a:spcAft>
                <a:spcPts val="0"/>
              </a:spcAft>
              <a:buClr>
                <a:srgbClr val="000000"/>
              </a:buClr>
              <a:buSzPts val="900"/>
              <a:buFont typeface="Arial"/>
              <a:buNone/>
            </a:pPr>
            <a:r>
              <a:rPr lang="en" sz="800" b="0" i="0" u="none" strike="noStrike" cap="none">
                <a:solidFill>
                  <a:srgbClr val="171717"/>
                </a:solidFill>
                <a:latin typeface="Verdana"/>
                <a:ea typeface="Verdana"/>
                <a:cs typeface="Verdana"/>
                <a:sym typeface="Verdana"/>
              </a:rPr>
              <a:t>Country Office</a:t>
            </a:r>
            <a:endParaRPr sz="800" b="0" i="0" u="none" strike="noStrike" cap="none">
              <a:solidFill>
                <a:srgbClr val="171717"/>
              </a:solidFill>
              <a:latin typeface="Arial"/>
              <a:ea typeface="Arial"/>
              <a:cs typeface="Arial"/>
              <a:sym typeface="Arial"/>
            </a:endParaRPr>
          </a:p>
          <a:p>
            <a:pPr marL="0" marR="0" lvl="0" indent="0" algn="l" rtl="0">
              <a:lnSpc>
                <a:spcPct val="150000"/>
              </a:lnSpc>
              <a:spcBef>
                <a:spcPts val="600"/>
              </a:spcBef>
              <a:spcAft>
                <a:spcPts val="0"/>
              </a:spcAft>
              <a:buClr>
                <a:srgbClr val="000000"/>
              </a:buClr>
              <a:buSzPts val="900"/>
              <a:buFont typeface="Arial"/>
              <a:buNone/>
            </a:pPr>
            <a:r>
              <a:rPr lang="en" sz="800" b="0" i="0" u="none" strike="noStrike" cap="none">
                <a:solidFill>
                  <a:srgbClr val="171717"/>
                </a:solidFill>
                <a:latin typeface="Verdana"/>
                <a:ea typeface="Verdana"/>
                <a:cs typeface="Verdana"/>
                <a:sym typeface="Verdana"/>
              </a:rPr>
              <a:t>Project Office</a:t>
            </a:r>
            <a:endParaRPr sz="1200" b="0" i="0" u="none" strike="noStrike" cap="none">
              <a:solidFill>
                <a:srgbClr val="171717"/>
              </a:solidFill>
              <a:latin typeface="Arial"/>
              <a:ea typeface="Arial"/>
              <a:cs typeface="Arial"/>
              <a:sym typeface="Arial"/>
            </a:endParaRPr>
          </a:p>
          <a:p>
            <a:pPr marL="0" marR="0" lvl="0" indent="0" algn="l" rtl="0">
              <a:lnSpc>
                <a:spcPct val="150000"/>
              </a:lnSpc>
              <a:spcBef>
                <a:spcPts val="600"/>
              </a:spcBef>
              <a:spcAft>
                <a:spcPts val="600"/>
              </a:spcAft>
              <a:buClr>
                <a:srgbClr val="000000"/>
              </a:buClr>
              <a:buSzPts val="900"/>
              <a:buFont typeface="Arial"/>
              <a:buNone/>
            </a:pPr>
            <a:endParaRPr sz="800" b="0" i="0" u="none" strike="noStrike" cap="none">
              <a:solidFill>
                <a:srgbClr val="171717"/>
              </a:solidFill>
              <a:latin typeface="Verdana"/>
              <a:ea typeface="Verdana"/>
              <a:cs typeface="Verdana"/>
              <a:sym typeface="Verdana"/>
            </a:endParaRPr>
          </a:p>
        </p:txBody>
      </p:sp>
      <p:pic>
        <p:nvPicPr>
          <p:cNvPr id="83" name="Google Shape;83;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92094" y="281945"/>
            <a:ext cx="889478" cy="645462"/>
          </a:xfrm>
          <a:prstGeom prst="rect">
            <a:avLst/>
          </a:prstGeom>
          <a:noFill/>
          <a:ln>
            <a:noFill/>
          </a:ln>
        </p:spPr>
      </p:pic>
      <p:grpSp>
        <p:nvGrpSpPr>
          <p:cNvPr id="84" name="Google Shape;84;p6"/>
          <p:cNvGrpSpPr/>
          <p:nvPr/>
        </p:nvGrpSpPr>
        <p:grpSpPr>
          <a:xfrm>
            <a:off x="1483757" y="4018969"/>
            <a:ext cx="1120436" cy="467375"/>
            <a:chOff x="1473336" y="4168422"/>
            <a:chExt cx="1120436" cy="522032"/>
          </a:xfrm>
        </p:grpSpPr>
        <p:grpSp>
          <p:nvGrpSpPr>
            <p:cNvPr id="85" name="Google Shape;85;p6"/>
            <p:cNvGrpSpPr/>
            <p:nvPr/>
          </p:nvGrpSpPr>
          <p:grpSpPr>
            <a:xfrm rot="10800000">
              <a:off x="1473336" y="4168422"/>
              <a:ext cx="1120436" cy="499041"/>
              <a:chOff x="816072" y="1619456"/>
              <a:chExt cx="1518000" cy="676849"/>
            </a:xfrm>
          </p:grpSpPr>
          <p:sp>
            <p:nvSpPr>
              <p:cNvPr id="86" name="Google Shape;86;p6"/>
              <p:cNvSpPr/>
              <p:nvPr/>
            </p:nvSpPr>
            <p:spPr>
              <a:xfrm>
                <a:off x="816072" y="1619456"/>
                <a:ext cx="1518000" cy="4215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87" name="Google Shape;87;p6"/>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6"/>
            <p:cNvSpPr txBox="1"/>
            <p:nvPr/>
          </p:nvSpPr>
          <p:spPr>
            <a:xfrm>
              <a:off x="1489023" y="4346654"/>
              <a:ext cx="1094700" cy="34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FFFFFF"/>
                  </a:solidFill>
                  <a:latin typeface="Arial"/>
                  <a:ea typeface="Arial"/>
                  <a:cs typeface="Arial"/>
                  <a:sym typeface="Arial"/>
                </a:rPr>
                <a:t>Argentina Office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FFFFFF"/>
                  </a:solidFill>
                  <a:latin typeface="Arial"/>
                  <a:ea typeface="Arial"/>
                  <a:cs typeface="Arial"/>
                  <a:sym typeface="Arial"/>
                </a:rPr>
                <a:t>Rosario, Argentina</a:t>
              </a:r>
              <a:endParaRPr sz="700" b="1" i="0" u="none" strike="noStrike" cap="none">
                <a:solidFill>
                  <a:srgbClr val="FFFFFF"/>
                </a:solidFill>
                <a:latin typeface="Arial"/>
                <a:ea typeface="Arial"/>
                <a:cs typeface="Arial"/>
                <a:sym typeface="Arial"/>
              </a:endParaRPr>
            </a:p>
          </p:txBody>
        </p:sp>
      </p:grpSp>
      <p:grpSp>
        <p:nvGrpSpPr>
          <p:cNvPr id="89" name="Google Shape;89;p6"/>
          <p:cNvGrpSpPr/>
          <p:nvPr/>
        </p:nvGrpSpPr>
        <p:grpSpPr>
          <a:xfrm>
            <a:off x="2140385" y="3223401"/>
            <a:ext cx="1164397" cy="480727"/>
            <a:chOff x="1416199" y="4182512"/>
            <a:chExt cx="1164397" cy="511630"/>
          </a:xfrm>
        </p:grpSpPr>
        <p:grpSp>
          <p:nvGrpSpPr>
            <p:cNvPr id="90" name="Google Shape;90;p6"/>
            <p:cNvGrpSpPr/>
            <p:nvPr/>
          </p:nvGrpSpPr>
          <p:grpSpPr>
            <a:xfrm rot="10800000">
              <a:off x="1460160" y="4182512"/>
              <a:ext cx="1120436" cy="499954"/>
              <a:chOff x="833924" y="1599110"/>
              <a:chExt cx="1518000" cy="678087"/>
            </a:xfrm>
          </p:grpSpPr>
          <p:sp>
            <p:nvSpPr>
              <p:cNvPr id="91" name="Google Shape;91;p6"/>
              <p:cNvSpPr/>
              <p:nvPr/>
            </p:nvSpPr>
            <p:spPr>
              <a:xfrm>
                <a:off x="833924" y="1599110"/>
                <a:ext cx="1518000" cy="3990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92" name="Google Shape;92;p6"/>
              <p:cNvSpPr/>
              <p:nvPr/>
            </p:nvSpPr>
            <p:spPr>
              <a:xfrm rot="10800000">
                <a:off x="2143504" y="1975697"/>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6"/>
            <p:cNvSpPr txBox="1"/>
            <p:nvPr/>
          </p:nvSpPr>
          <p:spPr>
            <a:xfrm>
              <a:off x="1416199" y="4366542"/>
              <a:ext cx="1155900" cy="32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FFFFFF"/>
                  </a:solidFill>
                  <a:latin typeface="Arial"/>
                  <a:ea typeface="Arial"/>
                  <a:cs typeface="Arial"/>
                  <a:sym typeface="Arial"/>
                </a:rPr>
                <a:t>Colombia Office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FFFFFF"/>
                  </a:solidFill>
                  <a:latin typeface="Arial"/>
                  <a:ea typeface="Arial"/>
                  <a:cs typeface="Arial"/>
                  <a:sym typeface="Arial"/>
                </a:rPr>
                <a:t>Medellin, Colombia</a:t>
              </a:r>
              <a:endParaRPr sz="700" b="1" i="0" u="none" strike="noStrike" cap="none">
                <a:solidFill>
                  <a:srgbClr val="FFFFFF"/>
                </a:solidFill>
                <a:latin typeface="Arial"/>
                <a:ea typeface="Arial"/>
                <a:cs typeface="Arial"/>
                <a:sym typeface="Arial"/>
              </a:endParaRPr>
            </a:p>
          </p:txBody>
        </p:sp>
      </p:grpSp>
      <p:grpSp>
        <p:nvGrpSpPr>
          <p:cNvPr id="94" name="Google Shape;94;p6"/>
          <p:cNvGrpSpPr/>
          <p:nvPr/>
        </p:nvGrpSpPr>
        <p:grpSpPr>
          <a:xfrm>
            <a:off x="7489484" y="1974947"/>
            <a:ext cx="1168503" cy="335244"/>
            <a:chOff x="-473581" y="1632227"/>
            <a:chExt cx="1794935" cy="592200"/>
          </a:xfrm>
        </p:grpSpPr>
        <p:sp>
          <p:nvSpPr>
            <p:cNvPr id="95" name="Google Shape;95;p6"/>
            <p:cNvSpPr/>
            <p:nvPr/>
          </p:nvSpPr>
          <p:spPr>
            <a:xfrm>
              <a:off x="52954" y="1632227"/>
              <a:ext cx="1268400" cy="592200"/>
            </a:xfrm>
            <a:prstGeom prst="rect">
              <a:avLst/>
            </a:prstGeom>
            <a:solidFill>
              <a:srgbClr val="00636C"/>
            </a:solidFill>
            <a:ln>
              <a:noFill/>
            </a:ln>
          </p:spPr>
          <p:txBody>
            <a:bodyPr spcFirstLastPara="1" wrap="square" lIns="108000" tIns="91425" rIns="72000"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Beijing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Beijing, China</a:t>
              </a:r>
              <a:endParaRPr sz="700" b="0" i="0" u="none" strike="noStrike" cap="none">
                <a:solidFill>
                  <a:schemeClr val="lt1"/>
                </a:solidFill>
                <a:latin typeface="Arial"/>
                <a:ea typeface="Arial"/>
                <a:cs typeface="Arial"/>
                <a:sym typeface="Arial"/>
              </a:endParaRPr>
            </a:p>
          </p:txBody>
        </p:sp>
        <p:sp>
          <p:nvSpPr>
            <p:cNvPr id="96" name="Google Shape;96;p6"/>
            <p:cNvSpPr/>
            <p:nvPr/>
          </p:nvSpPr>
          <p:spPr>
            <a:xfrm rot="-5400000">
              <a:off x="-354931" y="1690098"/>
              <a:ext cx="351300" cy="588600"/>
            </a:xfrm>
            <a:prstGeom prst="triangle">
              <a:avLst>
                <a:gd name="adj" fmla="val 0"/>
              </a:avLst>
            </a:prstGeom>
            <a:solidFill>
              <a:srgbClr val="00636C"/>
            </a:solidFill>
            <a:ln>
              <a:noFill/>
            </a:ln>
          </p:spPr>
          <p:txBody>
            <a:bodyPr spcFirstLastPara="1" wrap="square" lIns="36000" tIns="91425" rIns="36000"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 name="Google Shape;97;p6"/>
          <p:cNvGrpSpPr/>
          <p:nvPr/>
        </p:nvGrpSpPr>
        <p:grpSpPr>
          <a:xfrm rot="10800000" flipH="1">
            <a:off x="5645734" y="2886326"/>
            <a:ext cx="1002506" cy="656998"/>
            <a:chOff x="805227" y="1656280"/>
            <a:chExt cx="1518029" cy="940988"/>
          </a:xfrm>
        </p:grpSpPr>
        <p:sp>
          <p:nvSpPr>
            <p:cNvPr id="98" name="Google Shape;98;p6"/>
            <p:cNvSpPr/>
            <p:nvPr/>
          </p:nvSpPr>
          <p:spPr>
            <a:xfrm>
              <a:off x="805227" y="1656280"/>
              <a:ext cx="1518000" cy="4407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99" name="Google Shape;99;p6"/>
            <p:cNvSpPr/>
            <p:nvPr/>
          </p:nvSpPr>
          <p:spPr>
            <a:xfrm rot="10800000">
              <a:off x="2102156" y="2089368"/>
              <a:ext cx="221100" cy="5079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p6"/>
          <p:cNvSpPr/>
          <p:nvPr/>
        </p:nvSpPr>
        <p:spPr>
          <a:xfrm>
            <a:off x="2229845" y="2383507"/>
            <a:ext cx="1101900" cy="3078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Quebec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Montreal, Canada</a:t>
            </a:r>
            <a:endParaRPr sz="700" b="0" i="0" u="none" strike="noStrike" cap="none">
              <a:solidFill>
                <a:schemeClr val="lt1"/>
              </a:solidFill>
              <a:latin typeface="Arial"/>
              <a:ea typeface="Arial"/>
              <a:cs typeface="Arial"/>
              <a:sym typeface="Arial"/>
            </a:endParaRPr>
          </a:p>
        </p:txBody>
      </p:sp>
      <p:sp>
        <p:nvSpPr>
          <p:cNvPr id="101" name="Google Shape;101;p6"/>
          <p:cNvSpPr/>
          <p:nvPr/>
        </p:nvSpPr>
        <p:spPr>
          <a:xfrm>
            <a:off x="262790" y="1255122"/>
            <a:ext cx="1348200" cy="309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British Columbia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Victoria, Canada</a:t>
            </a:r>
            <a:endParaRPr sz="700" b="0" i="0" u="none" strike="noStrike" cap="none">
              <a:solidFill>
                <a:schemeClr val="lt1"/>
              </a:solidFill>
              <a:latin typeface="Arial"/>
              <a:ea typeface="Arial"/>
              <a:cs typeface="Arial"/>
              <a:sym typeface="Arial"/>
            </a:endParaRPr>
          </a:p>
        </p:txBody>
      </p:sp>
      <p:sp>
        <p:nvSpPr>
          <p:cNvPr id="102" name="Google Shape;102;p6"/>
          <p:cNvSpPr/>
          <p:nvPr/>
        </p:nvSpPr>
        <p:spPr>
          <a:xfrm rot="5400000" flipH="1">
            <a:off x="931282" y="1592165"/>
            <a:ext cx="309219" cy="202030"/>
          </a:xfrm>
          <a:custGeom>
            <a:avLst/>
            <a:gdLst/>
            <a:ahLst/>
            <a:cxnLst/>
            <a:rect l="l" t="t" r="r" b="b"/>
            <a:pathLst>
              <a:path w="309994" h="187935" extrusionOk="0">
                <a:moveTo>
                  <a:pt x="308193" y="187935"/>
                </a:moveTo>
                <a:cubicBezTo>
                  <a:pt x="307809" y="126839"/>
                  <a:pt x="310021" y="61096"/>
                  <a:pt x="309637" y="0"/>
                </a:cubicBezTo>
                <a:cubicBezTo>
                  <a:pt x="322241" y="7513"/>
                  <a:pt x="-2959" y="155408"/>
                  <a:pt x="21" y="164865"/>
                </a:cubicBezTo>
                <a:lnTo>
                  <a:pt x="308193" y="187935"/>
                </a:lnTo>
                <a:close/>
              </a:path>
            </a:pathLst>
          </a:cu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
          <p:cNvSpPr/>
          <p:nvPr/>
        </p:nvSpPr>
        <p:spPr>
          <a:xfrm rot="5400000" flipH="1">
            <a:off x="7449648" y="1946994"/>
            <a:ext cx="220800" cy="3747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
          <p:cNvSpPr/>
          <p:nvPr/>
        </p:nvSpPr>
        <p:spPr>
          <a:xfrm rot="10527887" flipH="1">
            <a:off x="6966386" y="2537781"/>
            <a:ext cx="106233" cy="171532"/>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
          <p:cNvSpPr/>
          <p:nvPr/>
        </p:nvSpPr>
        <p:spPr>
          <a:xfrm flipH="1">
            <a:off x="2286800" y="2188012"/>
            <a:ext cx="123300" cy="2253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
          <p:cNvSpPr/>
          <p:nvPr/>
        </p:nvSpPr>
        <p:spPr>
          <a:xfrm>
            <a:off x="6444369" y="2327221"/>
            <a:ext cx="1236600" cy="313500"/>
          </a:xfrm>
          <a:prstGeom prst="rect">
            <a:avLst/>
          </a:prstGeom>
          <a:solidFill>
            <a:schemeClr val="dk2"/>
          </a:solidFill>
          <a:ln>
            <a:noFill/>
          </a:ln>
        </p:spPr>
        <p:txBody>
          <a:bodyPr spcFirstLastPara="1" wrap="square" lIns="72000" tIns="91425" rIns="36000"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chemeClr val="lt1"/>
                </a:solidFill>
                <a:latin typeface="Arial"/>
                <a:ea typeface="Arial"/>
                <a:cs typeface="Arial"/>
                <a:sym typeface="Arial"/>
              </a:rPr>
              <a:t>Bangladesh Project Office</a:t>
            </a:r>
            <a:endParaRPr sz="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chemeClr val="lt1"/>
                </a:solidFill>
                <a:latin typeface="Arial"/>
                <a:ea typeface="Arial"/>
                <a:cs typeface="Arial"/>
                <a:sym typeface="Arial"/>
              </a:rPr>
              <a:t>Dhaka,Bangladesh</a:t>
            </a:r>
            <a:endParaRPr sz="700" b="0" i="0" u="none" strike="noStrike" cap="none">
              <a:solidFill>
                <a:schemeClr val="lt1"/>
              </a:solidFill>
              <a:latin typeface="Arial"/>
              <a:ea typeface="Arial"/>
              <a:cs typeface="Arial"/>
              <a:sym typeface="Arial"/>
            </a:endParaRPr>
          </a:p>
        </p:txBody>
      </p:sp>
      <p:sp>
        <p:nvSpPr>
          <p:cNvPr id="107" name="Google Shape;107;p6"/>
          <p:cNvSpPr txBox="1"/>
          <p:nvPr/>
        </p:nvSpPr>
        <p:spPr>
          <a:xfrm flipH="1">
            <a:off x="5667155" y="3240250"/>
            <a:ext cx="979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b="1" i="0" u="none" strike="noStrike" cap="none">
                <a:solidFill>
                  <a:srgbClr val="FFFFFF"/>
                </a:solidFill>
                <a:latin typeface="Arial"/>
                <a:ea typeface="Arial"/>
                <a:cs typeface="Arial"/>
                <a:sym typeface="Arial"/>
              </a:rPr>
              <a:t>South India Center</a:t>
            </a:r>
            <a:endParaRPr sz="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700" b="0" i="0" u="none" strike="noStrike" cap="none">
                <a:solidFill>
                  <a:srgbClr val="FFFFFF"/>
                </a:solidFill>
                <a:latin typeface="Arial"/>
                <a:ea typeface="Arial"/>
                <a:cs typeface="Arial"/>
                <a:sym typeface="Arial"/>
              </a:rPr>
              <a:t>Hyderabad, India</a:t>
            </a:r>
            <a:endParaRPr sz="7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300305288"/>
      </p:ext>
    </p:extLst>
  </p:cSld>
  <p:clrMapOvr>
    <a:masterClrMapping/>
  </p:clrMapOvr>
  <p:extLst>
    <p:ext uri="{DCECCB84-F9BA-43D5-87BE-67443E8EF086}">
      <p15:sldGuideLst xmlns:p15="http://schemas.microsoft.com/office/powerpoint/2012/main">
        <p15:guide id="1" orient="horz" pos="458">
          <p15:clr>
            <a:srgbClr val="FA7B17"/>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8"/>
        <p:cNvGrpSpPr/>
        <p:nvPr/>
      </p:nvGrpSpPr>
      <p:grpSpPr>
        <a:xfrm>
          <a:off x="0" y="0"/>
          <a:ext cx="0" cy="0"/>
          <a:chOff x="0" y="0"/>
          <a:chExt cx="0" cy="0"/>
        </a:xfrm>
      </p:grpSpPr>
      <p:pic>
        <p:nvPicPr>
          <p:cNvPr id="109" name="Google Shape;109;p7" descr="Uma imagem contendo Texto&#10;&#10;Descrição gerada automaticamente"/>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71531" y="538365"/>
            <a:ext cx="8040759" cy="3352758"/>
          </a:xfrm>
          <a:prstGeom prst="rect">
            <a:avLst/>
          </a:prstGeom>
          <a:noFill/>
          <a:ln>
            <a:noFill/>
          </a:ln>
        </p:spPr>
      </p:pic>
      <p:sp>
        <p:nvSpPr>
          <p:cNvPr id="110" name="Google Shape;110;p7"/>
          <p:cNvSpPr txBox="1">
            <a:spLocks noGrp="1"/>
          </p:cNvSpPr>
          <p:nvPr>
            <p:ph type="body" idx="1"/>
          </p:nvPr>
        </p:nvSpPr>
        <p:spPr>
          <a:xfrm>
            <a:off x="313250" y="3595325"/>
            <a:ext cx="8553000" cy="1128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4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pic>
        <p:nvPicPr>
          <p:cNvPr id="111" name="Google Shape;111;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92094" y="281945"/>
            <a:ext cx="889478" cy="645462"/>
          </a:xfrm>
          <a:prstGeom prst="rect">
            <a:avLst/>
          </a:prstGeom>
          <a:noFill/>
          <a:ln>
            <a:noFill/>
          </a:ln>
        </p:spPr>
      </p:pic>
      <p:sp>
        <p:nvSpPr>
          <p:cNvPr id="112" name="Google Shape;112;p7"/>
          <p:cNvSpPr txBox="1">
            <a:spLocks noGrp="1"/>
          </p:cNvSpPr>
          <p:nvPr>
            <p:ph type="title"/>
          </p:nvPr>
        </p:nvSpPr>
        <p:spPr>
          <a:xfrm>
            <a:off x="531775"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595056833"/>
      </p:ext>
    </p:extLst>
  </p:cSld>
  <p:clrMapOvr>
    <a:masterClrMapping/>
  </p:clrMapOvr>
  <p:extLst>
    <p:ext uri="{DCECCB84-F9BA-43D5-87BE-67443E8EF086}">
      <p15:sldGuideLst xmlns:p15="http://schemas.microsoft.com/office/powerpoint/2012/main">
        <p15:guide id="1" orient="horz" pos="1701">
          <p15:clr>
            <a:srgbClr val="FA7B17"/>
          </p15:clr>
        </p15:guide>
        <p15:guide id="2" orient="horz" pos="2403">
          <p15:clr>
            <a:srgbClr val="FA7B17"/>
          </p15:clr>
        </p15:guide>
        <p15:guide id="3" pos="283">
          <p15:clr>
            <a:srgbClr val="FA7B17"/>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113"/>
        <p:cNvGrpSpPr/>
        <p:nvPr/>
      </p:nvGrpSpPr>
      <p:grpSpPr>
        <a:xfrm>
          <a:off x="0" y="0"/>
          <a:ext cx="0" cy="0"/>
          <a:chOff x="0" y="0"/>
          <a:chExt cx="0" cy="0"/>
        </a:xfrm>
      </p:grpSpPr>
      <p:pic>
        <p:nvPicPr>
          <p:cNvPr id="114" name="Google Shape;114;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89800" y="3216375"/>
            <a:ext cx="3854199" cy="1927126"/>
          </a:xfrm>
          <a:prstGeom prst="rect">
            <a:avLst/>
          </a:prstGeom>
          <a:noFill/>
          <a:ln>
            <a:noFill/>
          </a:ln>
        </p:spPr>
      </p:pic>
      <p:sp>
        <p:nvSpPr>
          <p:cNvPr id="115" name="Google Shape;115;p8"/>
          <p:cNvSpPr txBox="1">
            <a:spLocks noGrp="1"/>
          </p:cNvSpPr>
          <p:nvPr>
            <p:ph type="body" idx="1"/>
          </p:nvPr>
        </p:nvSpPr>
        <p:spPr>
          <a:xfrm>
            <a:off x="516975" y="1988800"/>
            <a:ext cx="3368700" cy="2008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pic>
        <p:nvPicPr>
          <p:cNvPr id="116" name="Google Shape;116;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92094" y="281945"/>
            <a:ext cx="889478" cy="645462"/>
          </a:xfrm>
          <a:prstGeom prst="rect">
            <a:avLst/>
          </a:prstGeom>
          <a:noFill/>
          <a:ln>
            <a:noFill/>
          </a:ln>
        </p:spPr>
      </p:pic>
      <p:sp>
        <p:nvSpPr>
          <p:cNvPr id="117" name="Google Shape;117;p8"/>
          <p:cNvSpPr txBox="1">
            <a:spLocks noGrp="1"/>
          </p:cNvSpPr>
          <p:nvPr>
            <p:ph type="title"/>
          </p:nvPr>
        </p:nvSpPr>
        <p:spPr>
          <a:xfrm>
            <a:off x="532800" y="367200"/>
            <a:ext cx="61455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8"/>
          <p:cNvSpPr txBox="1">
            <a:spLocks noGrp="1"/>
          </p:cNvSpPr>
          <p:nvPr>
            <p:ph type="body" idx="2"/>
          </p:nvPr>
        </p:nvSpPr>
        <p:spPr>
          <a:xfrm>
            <a:off x="531775" y="880913"/>
            <a:ext cx="6130800" cy="4284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6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756391043"/>
      </p:ext>
    </p:extLst>
  </p:cSld>
  <p:clrMapOvr>
    <a:masterClrMapping/>
  </p:clrMapOvr>
  <p:extLst>
    <p:ext uri="{DCECCB84-F9BA-43D5-87BE-67443E8EF086}">
      <p15:sldGuideLst xmlns:p15="http://schemas.microsoft.com/office/powerpoint/2012/main">
        <p15:guide id="1" orient="horz" pos="1253">
          <p15:clr>
            <a:srgbClr val="FA7B17"/>
          </p15:clr>
        </p15:guide>
        <p15:guide id="2" pos="397">
          <p15:clr>
            <a:srgbClr val="FA7B17"/>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9"/>
        <p:cNvGrpSpPr/>
        <p:nvPr/>
      </p:nvGrpSpPr>
      <p:grpSpPr>
        <a:xfrm>
          <a:off x="0" y="0"/>
          <a:ext cx="0" cy="0"/>
          <a:chOff x="0" y="0"/>
          <a:chExt cx="0" cy="0"/>
        </a:xfrm>
      </p:grpSpPr>
      <p:pic>
        <p:nvPicPr>
          <p:cNvPr id="120" name="Google Shape;120;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sp>
        <p:nvSpPr>
          <p:cNvPr id="121" name="Google Shape;121;p9"/>
          <p:cNvSpPr txBox="1">
            <a:spLocks noGrp="1"/>
          </p:cNvSpPr>
          <p:nvPr>
            <p:ph type="body" idx="1"/>
          </p:nvPr>
        </p:nvSpPr>
        <p:spPr>
          <a:xfrm>
            <a:off x="531775" y="880913"/>
            <a:ext cx="6130800" cy="4284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6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
        <p:nvSpPr>
          <p:cNvPr id="122" name="Google Shape;122;p9"/>
          <p:cNvSpPr txBox="1">
            <a:spLocks noGrp="1"/>
          </p:cNvSpPr>
          <p:nvPr>
            <p:ph type="title"/>
          </p:nvPr>
        </p:nvSpPr>
        <p:spPr>
          <a:xfrm>
            <a:off x="532800" y="367200"/>
            <a:ext cx="6145500" cy="47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9"/>
          <p:cNvSpPr/>
          <p:nvPr/>
        </p:nvSpPr>
        <p:spPr>
          <a:xfrm>
            <a:off x="486801" y="1813780"/>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Verdana"/>
                <a:ea typeface="Verdana"/>
                <a:cs typeface="Verdana"/>
                <a:sym typeface="Verdana"/>
              </a:rPr>
              <a:t>1750+ </a:t>
            </a:r>
            <a:r>
              <a:rPr lang="en" sz="2000" b="1" i="0" u="none" strike="noStrike" cap="none">
                <a:solidFill>
                  <a:schemeClr val="accent6"/>
                </a:solidFill>
                <a:latin typeface="Verdana"/>
                <a:ea typeface="Verdana"/>
                <a:cs typeface="Verdana"/>
                <a:sym typeface="Verdana"/>
              </a:rPr>
              <a:t>LOCAL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chemeClr val="accent6"/>
                </a:solidFill>
                <a:latin typeface="Verdana"/>
                <a:ea typeface="Verdana"/>
                <a:cs typeface="Verdana"/>
                <a:sym typeface="Verdana"/>
              </a:rPr>
              <a:t>AND REGIONAL GOVERNMENTS</a:t>
            </a: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a:off x="3342018" y="1813774"/>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chemeClr val="lt1"/>
                </a:solidFill>
                <a:latin typeface="Verdana"/>
                <a:ea typeface="Verdana"/>
                <a:cs typeface="Verdana"/>
                <a:sym typeface="Verdana"/>
              </a:rPr>
              <a:t>23</a:t>
            </a:r>
            <a:r>
              <a:rPr lang="en" sz="2400" b="1" i="0" u="none" strike="noStrike" cap="none">
                <a:solidFill>
                  <a:schemeClr val="lt1"/>
                </a:solidFill>
                <a:latin typeface="Verdana"/>
                <a:ea typeface="Verdana"/>
                <a:cs typeface="Verdana"/>
                <a:sym typeface="Verdana"/>
              </a:rPr>
              <a:t> </a:t>
            </a:r>
            <a:r>
              <a:rPr lang="en" sz="2400" b="1" i="0" u="none" strike="noStrike" cap="none">
                <a:solidFill>
                  <a:schemeClr val="accent6"/>
                </a:solidFill>
                <a:latin typeface="Verdana"/>
                <a:ea typeface="Verdana"/>
                <a:cs typeface="Verdana"/>
                <a:sym typeface="Verdana"/>
              </a:rPr>
              <a:t>OFFICES WORLDWIDE</a:t>
            </a:r>
            <a:endParaRPr sz="2000" b="1" i="0" u="none" strike="noStrike" cap="none">
              <a:solidFill>
                <a:schemeClr val="accent6"/>
              </a:solidFill>
              <a:latin typeface="Verdana"/>
              <a:ea typeface="Verdana"/>
              <a:cs typeface="Verdana"/>
              <a:sym typeface="Verdana"/>
            </a:endParaRPr>
          </a:p>
        </p:txBody>
      </p:sp>
      <p:sp>
        <p:nvSpPr>
          <p:cNvPr id="125" name="Google Shape;125;p9"/>
          <p:cNvSpPr/>
          <p:nvPr/>
        </p:nvSpPr>
        <p:spPr>
          <a:xfrm>
            <a:off x="6210949" y="2519444"/>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chemeClr val="accent6"/>
                </a:solidFill>
                <a:latin typeface="Verdana"/>
                <a:ea typeface="Verdana"/>
                <a:cs typeface="Verdana"/>
                <a:sym typeface="Verdana"/>
              </a:rPr>
              <a:t>ACTIVE IN</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Verdana"/>
                <a:ea typeface="Verdana"/>
                <a:cs typeface="Verdana"/>
                <a:sym typeface="Verdana"/>
              </a:rPr>
              <a:t>100+ </a:t>
            </a:r>
            <a:r>
              <a:rPr lang="en" sz="2000" b="1" i="0" u="none" strike="noStrike" cap="none">
                <a:solidFill>
                  <a:schemeClr val="accent6"/>
                </a:solidFill>
                <a:latin typeface="Verdana"/>
                <a:ea typeface="Verdana"/>
                <a:cs typeface="Verdana"/>
                <a:sym typeface="Verdana"/>
              </a:rPr>
              <a:t>COUNTRIES</a:t>
            </a:r>
            <a:endParaRPr sz="2000" b="1" i="0" u="none" strike="noStrike" cap="none">
              <a:solidFill>
                <a:schemeClr val="accent6"/>
              </a:solidFill>
              <a:latin typeface="Verdana"/>
              <a:ea typeface="Verdana"/>
              <a:cs typeface="Verdana"/>
              <a:sym typeface="Verdana"/>
            </a:endParaRPr>
          </a:p>
        </p:txBody>
      </p:sp>
      <p:sp>
        <p:nvSpPr>
          <p:cNvPr id="126" name="Google Shape;126;p9"/>
          <p:cNvSpPr/>
          <p:nvPr/>
        </p:nvSpPr>
        <p:spPr>
          <a:xfrm>
            <a:off x="485799" y="3325760"/>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Verdana"/>
                <a:ea typeface="Verdana"/>
                <a:cs typeface="Verdana"/>
                <a:sym typeface="Verdana"/>
              </a:rPr>
              <a:t>IMPACTING</a:t>
            </a:r>
            <a:r>
              <a:rPr lang="en" sz="2000" b="1" i="0" u="none" strike="noStrike" cap="none">
                <a:solidFill>
                  <a:schemeClr val="accent6"/>
                </a:solidFill>
                <a:latin typeface="Verdana"/>
                <a:ea typeface="Verdana"/>
                <a:cs typeface="Verdana"/>
                <a:sym typeface="Verdana"/>
              </a:rPr>
              <a:t> </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chemeClr val="lt1"/>
                </a:solidFill>
                <a:latin typeface="Verdana"/>
                <a:ea typeface="Verdana"/>
                <a:cs typeface="Verdana"/>
                <a:sym typeface="Verdana"/>
              </a:rPr>
              <a:t>      </a:t>
            </a:r>
            <a:r>
              <a:rPr lang="en" sz="2400" b="1" i="0" u="none" strike="noStrike" cap="none">
                <a:solidFill>
                  <a:schemeClr val="lt1"/>
                </a:solidFill>
                <a:latin typeface="Verdana"/>
                <a:ea typeface="Verdana"/>
                <a:cs typeface="Verdana"/>
                <a:sym typeface="Verdana"/>
              </a:rPr>
              <a:t>25% </a:t>
            </a:r>
            <a:r>
              <a:rPr lang="en" sz="1800" b="1" i="0" u="none" strike="noStrike" cap="none">
                <a:solidFill>
                  <a:schemeClr val="accent6"/>
                </a:solidFill>
                <a:latin typeface="Verdana"/>
                <a:ea typeface="Verdana"/>
                <a:cs typeface="Verdana"/>
                <a:sym typeface="Verdana"/>
              </a:rPr>
              <a:t>OF</a:t>
            </a:r>
            <a:endParaRPr sz="1800" b="1"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Verdana"/>
                <a:ea typeface="Verdana"/>
                <a:cs typeface="Verdana"/>
                <a:sym typeface="Verdana"/>
              </a:rPr>
              <a:t>PEOPLE LIVING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Verdana"/>
                <a:ea typeface="Verdana"/>
                <a:cs typeface="Verdana"/>
                <a:sym typeface="Verdana"/>
              </a:rPr>
              <a:t>IN CITIES</a:t>
            </a:r>
            <a:endParaRPr sz="1800" b="0" i="0" u="none" strike="noStrike" cap="none">
              <a:solidFill>
                <a:srgbClr val="000000"/>
              </a:solidFill>
              <a:latin typeface="Arial"/>
              <a:ea typeface="Arial"/>
              <a:cs typeface="Arial"/>
              <a:sym typeface="Arial"/>
            </a:endParaRPr>
          </a:p>
        </p:txBody>
      </p:sp>
      <p:sp>
        <p:nvSpPr>
          <p:cNvPr id="127" name="Google Shape;127;p9"/>
          <p:cNvSpPr/>
          <p:nvPr/>
        </p:nvSpPr>
        <p:spPr>
          <a:xfrm>
            <a:off x="3342018" y="3325760"/>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800"/>
              <a:buFont typeface="Arial"/>
              <a:buNone/>
            </a:pPr>
            <a:r>
              <a:rPr lang="en" sz="8800" b="1" i="0" u="none" strike="noStrike" cap="none">
                <a:solidFill>
                  <a:schemeClr val="lt1"/>
                </a:solidFill>
                <a:latin typeface="Verdana"/>
                <a:ea typeface="Verdana"/>
                <a:cs typeface="Verdana"/>
                <a:sym typeface="Verdana"/>
              </a:rPr>
              <a:t>5</a:t>
            </a:r>
            <a:endParaRPr sz="4800" b="1" i="0" u="none" strike="noStrike" cap="none">
              <a:solidFill>
                <a:schemeClr val="accent6"/>
              </a:solidFill>
              <a:latin typeface="Verdana"/>
              <a:ea typeface="Verdana"/>
              <a:cs typeface="Verdana"/>
              <a:sym typeface="Verdana"/>
            </a:endParaRPr>
          </a:p>
        </p:txBody>
      </p:sp>
      <p:sp>
        <p:nvSpPr>
          <p:cNvPr id="128" name="Google Shape;128;p9"/>
          <p:cNvSpPr/>
          <p:nvPr/>
        </p:nvSpPr>
        <p:spPr>
          <a:xfrm>
            <a:off x="4114284" y="3710451"/>
            <a:ext cx="18789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6"/>
                </a:solidFill>
                <a:latin typeface="Verdana"/>
                <a:ea typeface="Verdana"/>
                <a:cs typeface="Verdana"/>
                <a:sym typeface="Verdana"/>
              </a:rPr>
              <a:t>INTERCONNECTED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6"/>
                </a:solidFill>
                <a:latin typeface="Verdana"/>
                <a:ea typeface="Verdana"/>
                <a:cs typeface="Verdana"/>
                <a:sym typeface="Verdana"/>
              </a:rPr>
              <a:t>DEVELOPMENT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6"/>
                </a:solidFill>
                <a:latin typeface="Verdana"/>
                <a:ea typeface="Verdana"/>
                <a:cs typeface="Verdana"/>
                <a:sym typeface="Verdana"/>
              </a:rPr>
              <a:t>PATHWAYS</a:t>
            </a:r>
            <a:endParaRPr sz="1200" b="0" i="0" u="none" strike="noStrike" cap="none">
              <a:solidFill>
                <a:srgbClr val="000000"/>
              </a:solidFill>
              <a:latin typeface="Arial"/>
              <a:ea typeface="Arial"/>
              <a:cs typeface="Arial"/>
              <a:sym typeface="Arial"/>
            </a:endParaRPr>
          </a:p>
        </p:txBody>
      </p:sp>
      <p:sp>
        <p:nvSpPr>
          <p:cNvPr id="129" name="Google Shape;129;p9"/>
          <p:cNvSpPr/>
          <p:nvPr/>
        </p:nvSpPr>
        <p:spPr>
          <a:xfrm>
            <a:off x="684582" y="3578587"/>
            <a:ext cx="903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6"/>
                </a:solidFill>
                <a:latin typeface="Verdana"/>
                <a:ea typeface="Verdana"/>
                <a:cs typeface="Verdana"/>
                <a:sym typeface="Verdana"/>
              </a:rPr>
              <a:t>MORE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6"/>
                </a:solidFill>
                <a:latin typeface="Verdana"/>
                <a:ea typeface="Verdana"/>
                <a:cs typeface="Verdana"/>
                <a:sym typeface="Verdana"/>
              </a:rPr>
              <a:t>THAN </a:t>
            </a:r>
            <a:endParaRPr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74596470"/>
      </p:ext>
    </p:extLst>
  </p:cSld>
  <p:clrMapOvr>
    <a:masterClrMapping/>
  </p:clrMapOvr>
  <p:extLst>
    <p:ext uri="{DCECCB84-F9BA-43D5-87BE-67443E8EF086}">
      <p15:sldGuideLst xmlns:p15="http://schemas.microsoft.com/office/powerpoint/2012/main">
        <p15:guide id="1" pos="397">
          <p15:clr>
            <a:srgbClr val="FA7B17"/>
          </p15:clr>
        </p15:guide>
        <p15:guide id="2" orient="horz" pos="510">
          <p15:clr>
            <a:srgbClr val="FA7B17"/>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0"/>
        <p:cNvGrpSpPr/>
        <p:nvPr/>
      </p:nvGrpSpPr>
      <p:grpSpPr>
        <a:xfrm>
          <a:off x="0" y="0"/>
          <a:ext cx="0" cy="0"/>
          <a:chOff x="0" y="0"/>
          <a:chExt cx="0" cy="0"/>
        </a:xfrm>
      </p:grpSpPr>
      <p:pic>
        <p:nvPicPr>
          <p:cNvPr id="131" name="Google Shape;131;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pic>
        <p:nvPicPr>
          <p:cNvPr id="132" name="Google Shape;132;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2218" y="1100557"/>
            <a:ext cx="2901078" cy="3694975"/>
          </a:xfrm>
          <a:prstGeom prst="rect">
            <a:avLst/>
          </a:prstGeom>
          <a:noFill/>
          <a:ln>
            <a:noFill/>
          </a:ln>
        </p:spPr>
      </p:pic>
      <p:pic>
        <p:nvPicPr>
          <p:cNvPr id="133" name="Google Shape;133;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60200" y="1188700"/>
            <a:ext cx="4179700" cy="3414778"/>
          </a:xfrm>
          <a:prstGeom prst="rect">
            <a:avLst/>
          </a:prstGeom>
          <a:noFill/>
          <a:ln>
            <a:noFill/>
          </a:ln>
        </p:spPr>
      </p:pic>
      <p:sp>
        <p:nvSpPr>
          <p:cNvPr id="134" name="Google Shape;134;p10"/>
          <p:cNvSpPr/>
          <p:nvPr/>
        </p:nvSpPr>
        <p:spPr>
          <a:xfrm>
            <a:off x="223250" y="4611596"/>
            <a:ext cx="167400" cy="1674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0"/>
          <p:cNvSpPr/>
          <p:nvPr/>
        </p:nvSpPr>
        <p:spPr>
          <a:xfrm>
            <a:off x="223250" y="4398110"/>
            <a:ext cx="167400" cy="167400"/>
          </a:xfrm>
          <a:prstGeom prst="rect">
            <a:avLst/>
          </a:prstGeom>
          <a:solidFill>
            <a:srgbClr val="4D51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0"/>
          <p:cNvSpPr/>
          <p:nvPr/>
        </p:nvSpPr>
        <p:spPr>
          <a:xfrm>
            <a:off x="223250" y="4805204"/>
            <a:ext cx="167400" cy="167400"/>
          </a:xfrm>
          <a:prstGeom prst="rect">
            <a:avLst/>
          </a:prstGeom>
          <a:solidFill>
            <a:srgbClr val="B0D7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7" name="Google Shape;137;p10"/>
          <p:cNvGrpSpPr/>
          <p:nvPr/>
        </p:nvGrpSpPr>
        <p:grpSpPr>
          <a:xfrm>
            <a:off x="938849" y="1675651"/>
            <a:ext cx="853862" cy="584934"/>
            <a:chOff x="1154324" y="1515763"/>
            <a:chExt cx="1111800" cy="780537"/>
          </a:xfrm>
        </p:grpSpPr>
        <p:sp>
          <p:nvSpPr>
            <p:cNvPr id="138" name="Google Shape;138;p10"/>
            <p:cNvSpPr/>
            <p:nvPr/>
          </p:nvSpPr>
          <p:spPr>
            <a:xfrm>
              <a:off x="1154324" y="1515763"/>
              <a:ext cx="11118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USA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Denver, USA</a:t>
              </a:r>
              <a:endParaRPr sz="800" b="0" i="0" u="none" strike="noStrike" cap="none">
                <a:solidFill>
                  <a:schemeClr val="lt1"/>
                </a:solidFill>
                <a:latin typeface="Arial"/>
                <a:ea typeface="Arial"/>
                <a:cs typeface="Arial"/>
                <a:sym typeface="Arial"/>
              </a:endParaRPr>
            </a:p>
          </p:txBody>
        </p:sp>
        <p:sp>
          <p:nvSpPr>
            <p:cNvPr id="139" name="Google Shape;139;p10"/>
            <p:cNvSpPr/>
            <p:nvPr/>
          </p:nvSpPr>
          <p:spPr>
            <a:xfrm rot="10800000">
              <a:off x="2042550" y="1994800"/>
              <a:ext cx="2235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10"/>
          <p:cNvSpPr/>
          <p:nvPr/>
        </p:nvSpPr>
        <p:spPr>
          <a:xfrm>
            <a:off x="2522150" y="1930500"/>
            <a:ext cx="989400" cy="393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Canada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Toronto, Canada</a:t>
            </a:r>
            <a:endParaRPr sz="800" b="0" i="0" u="none" strike="noStrike" cap="none">
              <a:solidFill>
                <a:schemeClr val="lt1"/>
              </a:solidFill>
              <a:latin typeface="Arial"/>
              <a:ea typeface="Arial"/>
              <a:cs typeface="Arial"/>
              <a:sym typeface="Arial"/>
            </a:endParaRPr>
          </a:p>
        </p:txBody>
      </p:sp>
      <p:sp>
        <p:nvSpPr>
          <p:cNvPr id="141" name="Google Shape;141;p10"/>
          <p:cNvSpPr/>
          <p:nvPr/>
        </p:nvSpPr>
        <p:spPr>
          <a:xfrm rot="10800000" flipH="1">
            <a:off x="2522223" y="2289548"/>
            <a:ext cx="157500" cy="2259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 name="Google Shape;142;p10"/>
          <p:cNvGrpSpPr/>
          <p:nvPr/>
        </p:nvGrpSpPr>
        <p:grpSpPr>
          <a:xfrm>
            <a:off x="343951" y="2392025"/>
            <a:ext cx="1544432" cy="776205"/>
            <a:chOff x="-106101" y="1260531"/>
            <a:chExt cx="2372400" cy="1035769"/>
          </a:xfrm>
        </p:grpSpPr>
        <p:sp>
          <p:nvSpPr>
            <p:cNvPr id="143" name="Google Shape;143;p10"/>
            <p:cNvSpPr/>
            <p:nvPr/>
          </p:nvSpPr>
          <p:spPr>
            <a:xfrm>
              <a:off x="-106101" y="1260531"/>
              <a:ext cx="2372400" cy="780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Mexico, Central America &amp; Caribbean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Mexico City, Mexico</a:t>
              </a:r>
              <a:endParaRPr sz="800" b="0" i="0" u="none" strike="noStrike" cap="none">
                <a:solidFill>
                  <a:schemeClr val="dk1"/>
                </a:solidFill>
                <a:latin typeface="Arial"/>
                <a:ea typeface="Arial"/>
                <a:cs typeface="Arial"/>
                <a:sym typeface="Arial"/>
              </a:endParaRPr>
            </a:p>
          </p:txBody>
        </p:sp>
        <p:sp>
          <p:nvSpPr>
            <p:cNvPr id="144" name="Google Shape;144;p10"/>
            <p:cNvSpPr/>
            <p:nvPr/>
          </p:nvSpPr>
          <p:spPr>
            <a:xfrm rot="10800000">
              <a:off x="2042550" y="1994800"/>
              <a:ext cx="223500" cy="3015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45" name="Google Shape;145;p10"/>
          <p:cNvGrpSpPr/>
          <p:nvPr/>
        </p:nvGrpSpPr>
        <p:grpSpPr>
          <a:xfrm rot="10800000">
            <a:off x="2708733" y="3972329"/>
            <a:ext cx="1003973" cy="732374"/>
            <a:chOff x="923764" y="1319021"/>
            <a:chExt cx="1450200" cy="977280"/>
          </a:xfrm>
        </p:grpSpPr>
        <p:sp>
          <p:nvSpPr>
            <p:cNvPr id="146" name="Google Shape;146;p10"/>
            <p:cNvSpPr/>
            <p:nvPr/>
          </p:nvSpPr>
          <p:spPr>
            <a:xfrm rot="10800000">
              <a:off x="923764" y="1319021"/>
              <a:ext cx="1450200" cy="721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South America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São Paulo, Brazil</a:t>
              </a:r>
              <a:endParaRPr sz="800" b="0" i="0" u="none" strike="noStrike" cap="none">
                <a:solidFill>
                  <a:schemeClr val="dk1"/>
                </a:solidFill>
                <a:latin typeface="Arial"/>
                <a:ea typeface="Arial"/>
                <a:cs typeface="Arial"/>
                <a:sym typeface="Arial"/>
              </a:endParaRPr>
            </a:p>
          </p:txBody>
        </p:sp>
        <p:sp>
          <p:nvSpPr>
            <p:cNvPr id="147" name="Google Shape;147;p10"/>
            <p:cNvSpPr/>
            <p:nvPr/>
          </p:nvSpPr>
          <p:spPr>
            <a:xfrm rot="10800000">
              <a:off x="2155263" y="1994801"/>
              <a:ext cx="218700" cy="3015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48" name="Google Shape;148;p10"/>
          <p:cNvGrpSpPr/>
          <p:nvPr/>
        </p:nvGrpSpPr>
        <p:grpSpPr>
          <a:xfrm>
            <a:off x="3762400" y="1699573"/>
            <a:ext cx="989425" cy="776527"/>
            <a:chOff x="1194250" y="1260103"/>
            <a:chExt cx="1179713" cy="1036198"/>
          </a:xfrm>
        </p:grpSpPr>
        <p:sp>
          <p:nvSpPr>
            <p:cNvPr id="149" name="Google Shape;149;p10"/>
            <p:cNvSpPr/>
            <p:nvPr/>
          </p:nvSpPr>
          <p:spPr>
            <a:xfrm>
              <a:off x="1194250" y="1260103"/>
              <a:ext cx="1179600" cy="780600"/>
            </a:xfrm>
            <a:prstGeom prst="rect">
              <a:avLst/>
            </a:prstGeom>
            <a:solidFill>
              <a:srgbClr val="FEE1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636C"/>
                  </a:solidFill>
                  <a:latin typeface="Arial"/>
                  <a:ea typeface="Arial"/>
                  <a:cs typeface="Arial"/>
                  <a:sym typeface="Arial"/>
                </a:rPr>
                <a:t>World Secretariat</a:t>
              </a:r>
              <a:endParaRPr sz="900" b="1" i="0" u="none" strike="noStrike" cap="none">
                <a:solidFill>
                  <a:srgbClr val="00636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636C"/>
                  </a:solidFill>
                  <a:latin typeface="Arial"/>
                  <a:ea typeface="Arial"/>
                  <a:cs typeface="Arial"/>
                  <a:sym typeface="Arial"/>
                </a:rPr>
                <a:t>Bonn, Germany</a:t>
              </a:r>
              <a:endParaRPr sz="800" b="0" i="0" u="none" strike="noStrike" cap="none">
                <a:solidFill>
                  <a:srgbClr val="00636C"/>
                </a:solidFill>
                <a:latin typeface="Arial"/>
                <a:ea typeface="Arial"/>
                <a:cs typeface="Arial"/>
                <a:sym typeface="Arial"/>
              </a:endParaRPr>
            </a:p>
          </p:txBody>
        </p:sp>
        <p:sp>
          <p:nvSpPr>
            <p:cNvPr id="150" name="Google Shape;150;p10"/>
            <p:cNvSpPr/>
            <p:nvPr/>
          </p:nvSpPr>
          <p:spPr>
            <a:xfrm rot="10800000">
              <a:off x="2155263" y="1994801"/>
              <a:ext cx="218700" cy="301500"/>
            </a:xfrm>
            <a:prstGeom prst="triangle">
              <a:avLst>
                <a:gd name="adj" fmla="val 0"/>
              </a:avLst>
            </a:prstGeom>
            <a:solidFill>
              <a:srgbClr val="FEE1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 name="Google Shape;151;p10"/>
          <p:cNvGrpSpPr/>
          <p:nvPr/>
        </p:nvGrpSpPr>
        <p:grpSpPr>
          <a:xfrm>
            <a:off x="4794376" y="1891149"/>
            <a:ext cx="949429" cy="584961"/>
            <a:chOff x="816071" y="1515732"/>
            <a:chExt cx="1250400" cy="780573"/>
          </a:xfrm>
        </p:grpSpPr>
        <p:sp>
          <p:nvSpPr>
            <p:cNvPr id="152" name="Google Shape;152;p10"/>
            <p:cNvSpPr/>
            <p:nvPr/>
          </p:nvSpPr>
          <p:spPr>
            <a:xfrm>
              <a:off x="816071" y="1515732"/>
              <a:ext cx="12504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Berlin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Berlin, Germany</a:t>
              </a:r>
              <a:endParaRPr sz="800" b="0" i="0" u="none" strike="noStrike" cap="none">
                <a:solidFill>
                  <a:schemeClr val="lt1"/>
                </a:solidFill>
                <a:latin typeface="Arial"/>
                <a:ea typeface="Arial"/>
                <a:cs typeface="Arial"/>
                <a:sym typeface="Arial"/>
              </a:endParaRPr>
            </a:p>
          </p:txBody>
        </p:sp>
        <p:sp>
          <p:nvSpPr>
            <p:cNvPr id="153" name="Google Shape;153;p10"/>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 name="Google Shape;154;p10"/>
          <p:cNvGrpSpPr/>
          <p:nvPr/>
        </p:nvGrpSpPr>
        <p:grpSpPr>
          <a:xfrm>
            <a:off x="3693126" y="2476100"/>
            <a:ext cx="1025243" cy="619525"/>
            <a:chOff x="3431000" y="2410975"/>
            <a:chExt cx="1252588" cy="619525"/>
          </a:xfrm>
        </p:grpSpPr>
        <p:sp>
          <p:nvSpPr>
            <p:cNvPr id="155" name="Google Shape;155;p10"/>
            <p:cNvSpPr/>
            <p:nvPr/>
          </p:nvSpPr>
          <p:spPr>
            <a:xfrm>
              <a:off x="3431000" y="2636900"/>
              <a:ext cx="1252500" cy="393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Brussels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Brussels, Belgium</a:t>
              </a:r>
              <a:endParaRPr sz="800" b="0" i="0" u="none" strike="noStrike" cap="none">
                <a:solidFill>
                  <a:schemeClr val="lt1"/>
                </a:solidFill>
                <a:latin typeface="Arial"/>
                <a:ea typeface="Arial"/>
                <a:cs typeface="Arial"/>
                <a:sym typeface="Arial"/>
              </a:endParaRPr>
            </a:p>
          </p:txBody>
        </p:sp>
        <p:sp>
          <p:nvSpPr>
            <p:cNvPr id="156" name="Google Shape;156;p10"/>
            <p:cNvSpPr/>
            <p:nvPr/>
          </p:nvSpPr>
          <p:spPr>
            <a:xfrm flipH="1">
              <a:off x="4516188" y="2410975"/>
              <a:ext cx="167400" cy="2688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 name="Google Shape;157;p10"/>
          <p:cNvGrpSpPr/>
          <p:nvPr/>
        </p:nvGrpSpPr>
        <p:grpSpPr>
          <a:xfrm>
            <a:off x="4764453" y="2386649"/>
            <a:ext cx="1095795" cy="711625"/>
            <a:chOff x="3431008" y="2410975"/>
            <a:chExt cx="1095904" cy="711625"/>
          </a:xfrm>
        </p:grpSpPr>
        <p:sp>
          <p:nvSpPr>
            <p:cNvPr id="158" name="Google Shape;158;p10"/>
            <p:cNvSpPr/>
            <p:nvPr/>
          </p:nvSpPr>
          <p:spPr>
            <a:xfrm>
              <a:off x="3431012" y="2636900"/>
              <a:ext cx="1095900" cy="485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European Secretariat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chemeClr val="dk1"/>
                  </a:solidFill>
                  <a:latin typeface="Arial"/>
                  <a:ea typeface="Arial"/>
                  <a:cs typeface="Arial"/>
                  <a:sym typeface="Arial"/>
                </a:rPr>
                <a:t>Freiburg, Germany</a:t>
              </a:r>
              <a:endParaRPr sz="800" b="0" i="0" u="none" strike="noStrike" cap="none">
                <a:solidFill>
                  <a:schemeClr val="dk1"/>
                </a:solidFill>
                <a:latin typeface="Arial"/>
                <a:ea typeface="Arial"/>
                <a:cs typeface="Arial"/>
                <a:sym typeface="Arial"/>
              </a:endParaRPr>
            </a:p>
          </p:txBody>
        </p:sp>
        <p:sp>
          <p:nvSpPr>
            <p:cNvPr id="159" name="Google Shape;159;p10"/>
            <p:cNvSpPr/>
            <p:nvPr/>
          </p:nvSpPr>
          <p:spPr>
            <a:xfrm>
              <a:off x="3431008" y="2410975"/>
              <a:ext cx="167400" cy="268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60" name="Google Shape;160;p10"/>
          <p:cNvGrpSpPr/>
          <p:nvPr/>
        </p:nvGrpSpPr>
        <p:grpSpPr>
          <a:xfrm>
            <a:off x="7355462" y="1962851"/>
            <a:ext cx="890190" cy="513219"/>
            <a:chOff x="-106107" y="1387458"/>
            <a:chExt cx="1367420" cy="908835"/>
          </a:xfrm>
        </p:grpSpPr>
        <p:sp>
          <p:nvSpPr>
            <p:cNvPr id="161" name="Google Shape;161;p10"/>
            <p:cNvSpPr/>
            <p:nvPr/>
          </p:nvSpPr>
          <p:spPr>
            <a:xfrm>
              <a:off x="-106087" y="1387458"/>
              <a:ext cx="1367400" cy="6537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Japan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Tokyo, Japan</a:t>
              </a:r>
              <a:endParaRPr sz="800" b="0" i="0" u="none" strike="noStrike" cap="none">
                <a:solidFill>
                  <a:schemeClr val="lt1"/>
                </a:solidFill>
                <a:latin typeface="Arial"/>
                <a:ea typeface="Arial"/>
                <a:cs typeface="Arial"/>
                <a:sym typeface="Arial"/>
              </a:endParaRPr>
            </a:p>
          </p:txBody>
        </p:sp>
        <p:sp>
          <p:nvSpPr>
            <p:cNvPr id="162" name="Google Shape;162;p10"/>
            <p:cNvSpPr/>
            <p:nvPr/>
          </p:nvSpPr>
          <p:spPr>
            <a:xfrm rot="10800000" flipH="1">
              <a:off x="-106107" y="1994793"/>
              <a:ext cx="2520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 name="Google Shape;163;p10"/>
          <p:cNvGrpSpPr/>
          <p:nvPr/>
        </p:nvGrpSpPr>
        <p:grpSpPr>
          <a:xfrm>
            <a:off x="5859331" y="2577351"/>
            <a:ext cx="1235677" cy="440805"/>
            <a:chOff x="-375077" y="1260553"/>
            <a:chExt cx="1898122" cy="780600"/>
          </a:xfrm>
        </p:grpSpPr>
        <p:sp>
          <p:nvSpPr>
            <p:cNvPr id="164" name="Google Shape;164;p10"/>
            <p:cNvSpPr/>
            <p:nvPr/>
          </p:nvSpPr>
          <p:spPr>
            <a:xfrm>
              <a:off x="-375077" y="1260553"/>
              <a:ext cx="1636500" cy="780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Korea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Seoul, South Korea</a:t>
              </a:r>
              <a:endParaRPr sz="800" b="0" i="0" u="none" strike="noStrike" cap="none">
                <a:solidFill>
                  <a:schemeClr val="lt1"/>
                </a:solidFill>
                <a:latin typeface="Arial"/>
                <a:ea typeface="Arial"/>
                <a:cs typeface="Arial"/>
                <a:sym typeface="Arial"/>
              </a:endParaRPr>
            </a:p>
          </p:txBody>
        </p:sp>
        <p:sp>
          <p:nvSpPr>
            <p:cNvPr id="165" name="Google Shape;165;p10"/>
            <p:cNvSpPr/>
            <p:nvPr/>
          </p:nvSpPr>
          <p:spPr>
            <a:xfrm rot="5400000">
              <a:off x="1245845" y="1216453"/>
              <a:ext cx="233100" cy="3213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6" name="Google Shape;166;p10"/>
          <p:cNvGrpSpPr/>
          <p:nvPr/>
        </p:nvGrpSpPr>
        <p:grpSpPr>
          <a:xfrm>
            <a:off x="5964645" y="1788488"/>
            <a:ext cx="1120435" cy="777601"/>
            <a:chOff x="923764" y="1319021"/>
            <a:chExt cx="1450213" cy="1037632"/>
          </a:xfrm>
        </p:grpSpPr>
        <p:sp>
          <p:nvSpPr>
            <p:cNvPr id="167" name="Google Shape;167;p10"/>
            <p:cNvSpPr/>
            <p:nvPr/>
          </p:nvSpPr>
          <p:spPr>
            <a:xfrm>
              <a:off x="923764" y="1319021"/>
              <a:ext cx="1450200" cy="721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East Asia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Seoul, South Korea</a:t>
              </a:r>
              <a:endParaRPr sz="800" b="0" i="0" u="none" strike="noStrike" cap="none">
                <a:solidFill>
                  <a:schemeClr val="dk1"/>
                </a:solidFill>
                <a:latin typeface="Arial"/>
                <a:ea typeface="Arial"/>
                <a:cs typeface="Arial"/>
                <a:sym typeface="Arial"/>
              </a:endParaRPr>
            </a:p>
          </p:txBody>
        </p:sp>
        <p:sp>
          <p:nvSpPr>
            <p:cNvPr id="168" name="Google Shape;168;p10"/>
            <p:cNvSpPr/>
            <p:nvPr/>
          </p:nvSpPr>
          <p:spPr>
            <a:xfrm rot="10800000">
              <a:off x="2155277" y="1994853"/>
              <a:ext cx="218700" cy="361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69" name="Google Shape;169;p10"/>
          <p:cNvGrpSpPr/>
          <p:nvPr/>
        </p:nvGrpSpPr>
        <p:grpSpPr>
          <a:xfrm>
            <a:off x="5234067" y="3034981"/>
            <a:ext cx="949371" cy="646353"/>
            <a:chOff x="1297304" y="1104530"/>
            <a:chExt cx="1228800" cy="862494"/>
          </a:xfrm>
        </p:grpSpPr>
        <p:sp>
          <p:nvSpPr>
            <p:cNvPr id="170" name="Google Shape;170;p10"/>
            <p:cNvSpPr/>
            <p:nvPr/>
          </p:nvSpPr>
          <p:spPr>
            <a:xfrm>
              <a:off x="1297304" y="1319024"/>
              <a:ext cx="1228800" cy="64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South Asia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New Delhi, India</a:t>
              </a:r>
              <a:endParaRPr sz="800" b="0" i="0" u="none" strike="noStrike" cap="none">
                <a:solidFill>
                  <a:schemeClr val="dk1"/>
                </a:solidFill>
                <a:latin typeface="Arial"/>
                <a:ea typeface="Arial"/>
                <a:cs typeface="Arial"/>
                <a:sym typeface="Arial"/>
              </a:endParaRPr>
            </a:p>
          </p:txBody>
        </p:sp>
        <p:sp>
          <p:nvSpPr>
            <p:cNvPr id="171" name="Google Shape;171;p10"/>
            <p:cNvSpPr/>
            <p:nvPr/>
          </p:nvSpPr>
          <p:spPr>
            <a:xfrm flipH="1">
              <a:off x="2309503" y="1104530"/>
              <a:ext cx="216600" cy="2289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2" name="Google Shape;172;p10"/>
          <p:cNvGrpSpPr/>
          <p:nvPr/>
        </p:nvGrpSpPr>
        <p:grpSpPr>
          <a:xfrm>
            <a:off x="3762375" y="3857470"/>
            <a:ext cx="1328174" cy="619525"/>
            <a:chOff x="2933806" y="2410975"/>
            <a:chExt cx="1749900" cy="619525"/>
          </a:xfrm>
        </p:grpSpPr>
        <p:sp>
          <p:nvSpPr>
            <p:cNvPr id="173" name="Google Shape;173;p10"/>
            <p:cNvSpPr/>
            <p:nvPr/>
          </p:nvSpPr>
          <p:spPr>
            <a:xfrm>
              <a:off x="2933806" y="2636900"/>
              <a:ext cx="1749900" cy="393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Africa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Cape Town, South Africa</a:t>
              </a:r>
              <a:endParaRPr sz="800" b="0" i="0" u="none" strike="noStrike" cap="none">
                <a:solidFill>
                  <a:schemeClr val="dk1"/>
                </a:solidFill>
                <a:latin typeface="Arial"/>
                <a:ea typeface="Arial"/>
                <a:cs typeface="Arial"/>
                <a:sym typeface="Arial"/>
              </a:endParaRPr>
            </a:p>
          </p:txBody>
        </p:sp>
        <p:sp>
          <p:nvSpPr>
            <p:cNvPr id="174" name="Google Shape;174;p10"/>
            <p:cNvSpPr/>
            <p:nvPr/>
          </p:nvSpPr>
          <p:spPr>
            <a:xfrm flipH="1">
              <a:off x="4516188" y="2410975"/>
              <a:ext cx="167400" cy="268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175;p10"/>
          <p:cNvGrpSpPr/>
          <p:nvPr/>
        </p:nvGrpSpPr>
        <p:grpSpPr>
          <a:xfrm>
            <a:off x="7304201" y="3903275"/>
            <a:ext cx="1298725" cy="681575"/>
            <a:chOff x="3097108" y="2348938"/>
            <a:chExt cx="1586714" cy="681575"/>
          </a:xfrm>
        </p:grpSpPr>
        <p:sp>
          <p:nvSpPr>
            <p:cNvPr id="176" name="Google Shape;176;p10"/>
            <p:cNvSpPr/>
            <p:nvPr/>
          </p:nvSpPr>
          <p:spPr>
            <a:xfrm>
              <a:off x="3097122" y="2636913"/>
              <a:ext cx="1586700" cy="393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Oceania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Melbourne, Australia</a:t>
              </a:r>
              <a:endParaRPr sz="800" b="0" i="0" u="none" strike="noStrike" cap="none">
                <a:solidFill>
                  <a:schemeClr val="dk1"/>
                </a:solidFill>
                <a:latin typeface="Arial"/>
                <a:ea typeface="Arial"/>
                <a:cs typeface="Arial"/>
                <a:sym typeface="Arial"/>
              </a:endParaRPr>
            </a:p>
          </p:txBody>
        </p:sp>
        <p:sp>
          <p:nvSpPr>
            <p:cNvPr id="177" name="Google Shape;177;p10"/>
            <p:cNvSpPr/>
            <p:nvPr/>
          </p:nvSpPr>
          <p:spPr>
            <a:xfrm>
              <a:off x="3097108" y="2348938"/>
              <a:ext cx="249600" cy="3333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178" name="Google Shape;178;p10"/>
          <p:cNvGrpSpPr/>
          <p:nvPr/>
        </p:nvGrpSpPr>
        <p:grpSpPr>
          <a:xfrm>
            <a:off x="7026501" y="2476041"/>
            <a:ext cx="1763696" cy="535474"/>
            <a:chOff x="-936300" y="1261574"/>
            <a:chExt cx="2709211" cy="945900"/>
          </a:xfrm>
        </p:grpSpPr>
        <p:sp>
          <p:nvSpPr>
            <p:cNvPr id="179" name="Google Shape;179;p10"/>
            <p:cNvSpPr/>
            <p:nvPr/>
          </p:nvSpPr>
          <p:spPr>
            <a:xfrm>
              <a:off x="-2189" y="1261574"/>
              <a:ext cx="1775100" cy="9459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Kaohsiung Capacity Center</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Seoul, South Korea</a:t>
              </a:r>
              <a:endParaRPr sz="800" b="0" i="0" u="none" strike="noStrike" cap="none">
                <a:solidFill>
                  <a:schemeClr val="lt1"/>
                </a:solidFill>
                <a:latin typeface="Arial"/>
                <a:ea typeface="Arial"/>
                <a:cs typeface="Arial"/>
                <a:sym typeface="Arial"/>
              </a:endParaRPr>
            </a:p>
          </p:txBody>
        </p:sp>
        <p:sp>
          <p:nvSpPr>
            <p:cNvPr id="180" name="Google Shape;180;p10"/>
            <p:cNvSpPr/>
            <p:nvPr/>
          </p:nvSpPr>
          <p:spPr>
            <a:xfrm rot="-5400000">
              <a:off x="-574950" y="1517624"/>
              <a:ext cx="328500" cy="10512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 name="Google Shape;181;p10"/>
          <p:cNvGrpSpPr/>
          <p:nvPr/>
        </p:nvGrpSpPr>
        <p:grpSpPr>
          <a:xfrm>
            <a:off x="7184675" y="3248024"/>
            <a:ext cx="1298801" cy="535464"/>
            <a:chOff x="-936272" y="1465993"/>
            <a:chExt cx="2709222" cy="817503"/>
          </a:xfrm>
        </p:grpSpPr>
        <p:sp>
          <p:nvSpPr>
            <p:cNvPr id="182" name="Google Shape;182;p10"/>
            <p:cNvSpPr/>
            <p:nvPr/>
          </p:nvSpPr>
          <p:spPr>
            <a:xfrm>
              <a:off x="-427250" y="1465996"/>
              <a:ext cx="2200200" cy="817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South East Asia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Manila, Philippines</a:t>
              </a:r>
              <a:endParaRPr sz="900" b="1" i="0" u="none" strike="noStrike" cap="none">
                <a:solidFill>
                  <a:schemeClr val="dk1"/>
                </a:solidFill>
                <a:latin typeface="Arial"/>
                <a:ea typeface="Arial"/>
                <a:cs typeface="Arial"/>
                <a:sym typeface="Arial"/>
              </a:endParaRPr>
            </a:p>
          </p:txBody>
        </p:sp>
        <p:sp>
          <p:nvSpPr>
            <p:cNvPr id="183" name="Google Shape;183;p10"/>
            <p:cNvSpPr/>
            <p:nvPr/>
          </p:nvSpPr>
          <p:spPr>
            <a:xfrm rot="-5400000" flipH="1">
              <a:off x="-748922" y="1278643"/>
              <a:ext cx="218400" cy="5931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4" name="Google Shape;184;p10"/>
          <p:cNvGrpSpPr/>
          <p:nvPr/>
        </p:nvGrpSpPr>
        <p:grpSpPr>
          <a:xfrm>
            <a:off x="5803434" y="3542698"/>
            <a:ext cx="1071982" cy="929743"/>
            <a:chOff x="1138731" y="800174"/>
            <a:chExt cx="1387500" cy="1240650"/>
          </a:xfrm>
        </p:grpSpPr>
        <p:sp>
          <p:nvSpPr>
            <p:cNvPr id="185" name="Google Shape;185;p10"/>
            <p:cNvSpPr/>
            <p:nvPr/>
          </p:nvSpPr>
          <p:spPr>
            <a:xfrm>
              <a:off x="1138731" y="1319024"/>
              <a:ext cx="1387500" cy="721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Indonesia Project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Jakarta, Indonesia</a:t>
              </a:r>
              <a:endParaRPr sz="800" b="0" i="0" u="none" strike="noStrike" cap="none">
                <a:solidFill>
                  <a:schemeClr val="lt1"/>
                </a:solidFill>
                <a:latin typeface="Arial"/>
                <a:ea typeface="Arial"/>
                <a:cs typeface="Arial"/>
                <a:sym typeface="Arial"/>
              </a:endParaRPr>
            </a:p>
          </p:txBody>
        </p:sp>
        <p:sp>
          <p:nvSpPr>
            <p:cNvPr id="186" name="Google Shape;186;p10"/>
            <p:cNvSpPr/>
            <p:nvPr/>
          </p:nvSpPr>
          <p:spPr>
            <a:xfrm flipH="1">
              <a:off x="2309558" y="800174"/>
              <a:ext cx="216600" cy="533100"/>
            </a:xfrm>
            <a:prstGeom prst="triangle">
              <a:avLst>
                <a:gd name="adj" fmla="val 6401"/>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7" name="Google Shape;187;p10"/>
          <p:cNvSpPr txBox="1"/>
          <p:nvPr/>
        </p:nvSpPr>
        <p:spPr>
          <a:xfrm>
            <a:off x="340638" y="4279192"/>
            <a:ext cx="1628700" cy="7116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900"/>
              <a:buFont typeface="Arial"/>
              <a:buNone/>
            </a:pPr>
            <a:r>
              <a:rPr lang="en" sz="900" b="0" i="0" u="none" strike="noStrike" cap="none">
                <a:solidFill>
                  <a:srgbClr val="00636C"/>
                </a:solidFill>
                <a:latin typeface="Verdana"/>
                <a:ea typeface="Verdana"/>
                <a:cs typeface="Verdana"/>
                <a:sym typeface="Verdana"/>
              </a:rPr>
              <a:t>Project Office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 sz="900" b="0" i="0" u="none" strike="noStrike" cap="none">
                <a:solidFill>
                  <a:srgbClr val="00636C"/>
                </a:solidFill>
                <a:latin typeface="Verdana"/>
                <a:ea typeface="Verdana"/>
                <a:cs typeface="Verdana"/>
                <a:sym typeface="Verdana"/>
              </a:rPr>
              <a:t>Country Office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 sz="900" b="0" i="0" u="none" strike="noStrike" cap="none">
                <a:solidFill>
                  <a:srgbClr val="00636C"/>
                </a:solidFill>
                <a:latin typeface="Verdana"/>
                <a:ea typeface="Verdana"/>
                <a:cs typeface="Verdana"/>
                <a:sym typeface="Verdana"/>
              </a:rPr>
              <a:t>Secretariat office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endParaRPr sz="900" b="0" i="0" u="none" strike="noStrike" cap="none">
              <a:solidFill>
                <a:srgbClr val="00636C"/>
              </a:solidFill>
              <a:latin typeface="Verdana"/>
              <a:ea typeface="Verdana"/>
              <a:cs typeface="Verdana"/>
              <a:sym typeface="Verdana"/>
            </a:endParaRPr>
          </a:p>
        </p:txBody>
      </p:sp>
      <p:grpSp>
        <p:nvGrpSpPr>
          <p:cNvPr id="188" name="Google Shape;188;p10"/>
          <p:cNvGrpSpPr/>
          <p:nvPr/>
        </p:nvGrpSpPr>
        <p:grpSpPr>
          <a:xfrm>
            <a:off x="1473337" y="3979583"/>
            <a:ext cx="1120436" cy="575504"/>
            <a:chOff x="1473337" y="4168424"/>
            <a:chExt cx="1120436" cy="575504"/>
          </a:xfrm>
        </p:grpSpPr>
        <p:grpSp>
          <p:nvGrpSpPr>
            <p:cNvPr id="189" name="Google Shape;189;p10"/>
            <p:cNvGrpSpPr/>
            <p:nvPr/>
          </p:nvGrpSpPr>
          <p:grpSpPr>
            <a:xfrm rot="10800000">
              <a:off x="1473337" y="4168424"/>
              <a:ext cx="1120436" cy="575504"/>
              <a:chOff x="816071" y="1515749"/>
              <a:chExt cx="1518000" cy="780556"/>
            </a:xfrm>
          </p:grpSpPr>
          <p:sp>
            <p:nvSpPr>
              <p:cNvPr id="190" name="Google Shape;190;p10"/>
              <p:cNvSpPr/>
              <p:nvPr/>
            </p:nvSpPr>
            <p:spPr>
              <a:xfrm>
                <a:off x="816071" y="1515749"/>
                <a:ext cx="15180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191" name="Google Shape;191;p10"/>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p10"/>
            <p:cNvSpPr txBox="1"/>
            <p:nvPr/>
          </p:nvSpPr>
          <p:spPr>
            <a:xfrm>
              <a:off x="1489023" y="4346658"/>
              <a:ext cx="10947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Argentina Office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Arial"/>
                  <a:ea typeface="Arial"/>
                  <a:cs typeface="Arial"/>
                  <a:sym typeface="Arial"/>
                </a:rPr>
                <a:t>Santa Fe, Argentina</a:t>
              </a:r>
              <a:endParaRPr sz="900" b="1" i="0" u="none" strike="noStrike" cap="none">
                <a:solidFill>
                  <a:srgbClr val="FFFFFF"/>
                </a:solidFill>
                <a:latin typeface="Arial"/>
                <a:ea typeface="Arial"/>
                <a:cs typeface="Arial"/>
                <a:sym typeface="Arial"/>
              </a:endParaRPr>
            </a:p>
          </p:txBody>
        </p:sp>
      </p:grpSp>
      <p:grpSp>
        <p:nvGrpSpPr>
          <p:cNvPr id="193" name="Google Shape;193;p10"/>
          <p:cNvGrpSpPr/>
          <p:nvPr/>
        </p:nvGrpSpPr>
        <p:grpSpPr>
          <a:xfrm>
            <a:off x="1249121" y="3485410"/>
            <a:ext cx="1120436" cy="575504"/>
            <a:chOff x="1473337" y="4168424"/>
            <a:chExt cx="1120436" cy="575504"/>
          </a:xfrm>
        </p:grpSpPr>
        <p:grpSp>
          <p:nvGrpSpPr>
            <p:cNvPr id="194" name="Google Shape;194;p10"/>
            <p:cNvGrpSpPr/>
            <p:nvPr/>
          </p:nvGrpSpPr>
          <p:grpSpPr>
            <a:xfrm rot="10800000">
              <a:off x="1473337" y="4168424"/>
              <a:ext cx="1120436" cy="575504"/>
              <a:chOff x="816071" y="1515749"/>
              <a:chExt cx="1518000" cy="780556"/>
            </a:xfrm>
          </p:grpSpPr>
          <p:sp>
            <p:nvSpPr>
              <p:cNvPr id="195" name="Google Shape;195;p10"/>
              <p:cNvSpPr/>
              <p:nvPr/>
            </p:nvSpPr>
            <p:spPr>
              <a:xfrm>
                <a:off x="816071" y="1515749"/>
                <a:ext cx="15180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196" name="Google Shape;196;p10"/>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 name="Google Shape;197;p10"/>
            <p:cNvSpPr txBox="1"/>
            <p:nvPr/>
          </p:nvSpPr>
          <p:spPr>
            <a:xfrm>
              <a:off x="1498962" y="4366536"/>
              <a:ext cx="10947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Colombia Office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Arial"/>
                  <a:ea typeface="Arial"/>
                  <a:cs typeface="Arial"/>
                  <a:sym typeface="Arial"/>
                </a:rPr>
                <a:t>Medellin, Colombia</a:t>
              </a:r>
              <a:endParaRPr sz="900" b="1" i="0" u="none" strike="noStrike" cap="none">
                <a:solidFill>
                  <a:srgbClr val="FFFFFF"/>
                </a:solidFill>
                <a:latin typeface="Arial"/>
                <a:ea typeface="Arial"/>
                <a:cs typeface="Arial"/>
                <a:sym typeface="Arial"/>
              </a:endParaRPr>
            </a:p>
          </p:txBody>
        </p:sp>
      </p:grpSp>
      <p:grpSp>
        <p:nvGrpSpPr>
          <p:cNvPr id="198" name="Google Shape;198;p10"/>
          <p:cNvGrpSpPr/>
          <p:nvPr/>
        </p:nvGrpSpPr>
        <p:grpSpPr>
          <a:xfrm>
            <a:off x="6787759" y="1266103"/>
            <a:ext cx="1799592" cy="496583"/>
            <a:chOff x="-936298" y="1330385"/>
            <a:chExt cx="2764350" cy="877200"/>
          </a:xfrm>
        </p:grpSpPr>
        <p:sp>
          <p:nvSpPr>
            <p:cNvPr id="199" name="Google Shape;199;p10"/>
            <p:cNvSpPr/>
            <p:nvPr/>
          </p:nvSpPr>
          <p:spPr>
            <a:xfrm>
              <a:off x="52952" y="1330385"/>
              <a:ext cx="1775100" cy="8772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Beijing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Beijing, China</a:t>
              </a:r>
              <a:endParaRPr sz="800" b="0" i="0" u="none" strike="noStrike" cap="none">
                <a:solidFill>
                  <a:schemeClr val="lt1"/>
                </a:solidFill>
                <a:latin typeface="Arial"/>
                <a:ea typeface="Arial"/>
                <a:cs typeface="Arial"/>
                <a:sym typeface="Arial"/>
              </a:endParaRPr>
            </a:p>
          </p:txBody>
        </p:sp>
        <p:sp>
          <p:nvSpPr>
            <p:cNvPr id="200" name="Google Shape;200;p10"/>
            <p:cNvSpPr/>
            <p:nvPr/>
          </p:nvSpPr>
          <p:spPr>
            <a:xfrm rot="-5400000">
              <a:off x="-574948" y="1517623"/>
              <a:ext cx="328500" cy="10512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p10"/>
          <p:cNvGrpSpPr/>
          <p:nvPr/>
        </p:nvGrpSpPr>
        <p:grpSpPr>
          <a:xfrm flipH="1">
            <a:off x="6196395" y="3037569"/>
            <a:ext cx="1002454" cy="613013"/>
            <a:chOff x="1473337" y="4242797"/>
            <a:chExt cx="1120436" cy="528961"/>
          </a:xfrm>
        </p:grpSpPr>
        <p:grpSp>
          <p:nvGrpSpPr>
            <p:cNvPr id="202" name="Google Shape;202;p10"/>
            <p:cNvGrpSpPr/>
            <p:nvPr/>
          </p:nvGrpSpPr>
          <p:grpSpPr>
            <a:xfrm rot="10800000">
              <a:off x="1473337" y="4242797"/>
              <a:ext cx="1120436" cy="501131"/>
              <a:chOff x="816071" y="1515749"/>
              <a:chExt cx="1518000" cy="679684"/>
            </a:xfrm>
          </p:grpSpPr>
          <p:sp>
            <p:nvSpPr>
              <p:cNvPr id="203" name="Google Shape;203;p10"/>
              <p:cNvSpPr/>
              <p:nvPr/>
            </p:nvSpPr>
            <p:spPr>
              <a:xfrm>
                <a:off x="816071" y="1515749"/>
                <a:ext cx="1518000" cy="525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204" name="Google Shape;204;p10"/>
              <p:cNvSpPr/>
              <p:nvPr/>
            </p:nvSpPr>
            <p:spPr>
              <a:xfrm rot="10800000" flipH="1">
                <a:off x="817879" y="1994733"/>
                <a:ext cx="160800" cy="2007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5" name="Google Shape;205;p10"/>
            <p:cNvSpPr txBox="1"/>
            <p:nvPr/>
          </p:nvSpPr>
          <p:spPr>
            <a:xfrm>
              <a:off x="1489023" y="4346658"/>
              <a:ext cx="1094700" cy="425100"/>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South India Center</a:t>
              </a:r>
              <a:endParaRPr sz="9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Arial"/>
                  <a:ea typeface="Arial"/>
                  <a:cs typeface="Arial"/>
                  <a:sym typeface="Arial"/>
                </a:rPr>
                <a:t>Hyderabad, India</a:t>
              </a:r>
              <a:endParaRPr sz="900" b="1" i="0" u="none" strike="noStrike" cap="none">
                <a:solidFill>
                  <a:srgbClr val="FFFFFF"/>
                </a:solidFill>
                <a:latin typeface="Arial"/>
                <a:ea typeface="Arial"/>
                <a:cs typeface="Arial"/>
                <a:sym typeface="Arial"/>
              </a:endParaRPr>
            </a:p>
          </p:txBody>
        </p:sp>
      </p:grpSp>
      <p:grpSp>
        <p:nvGrpSpPr>
          <p:cNvPr id="206" name="Google Shape;206;p10"/>
          <p:cNvGrpSpPr/>
          <p:nvPr/>
        </p:nvGrpSpPr>
        <p:grpSpPr>
          <a:xfrm>
            <a:off x="2128370" y="1459100"/>
            <a:ext cx="1054327" cy="927953"/>
            <a:chOff x="2128370" y="1459100"/>
            <a:chExt cx="1054327" cy="927953"/>
          </a:xfrm>
        </p:grpSpPr>
        <p:sp>
          <p:nvSpPr>
            <p:cNvPr id="207" name="Google Shape;207;p10"/>
            <p:cNvSpPr/>
            <p:nvPr/>
          </p:nvSpPr>
          <p:spPr>
            <a:xfrm>
              <a:off x="2193297" y="1459100"/>
              <a:ext cx="989400" cy="393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Quebec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Quebec, Canada</a:t>
              </a:r>
              <a:endParaRPr sz="800" b="0" i="0" u="none" strike="noStrike" cap="none">
                <a:solidFill>
                  <a:schemeClr val="lt1"/>
                </a:solidFill>
                <a:latin typeface="Arial"/>
                <a:ea typeface="Arial"/>
                <a:cs typeface="Arial"/>
                <a:sym typeface="Arial"/>
              </a:endParaRPr>
            </a:p>
          </p:txBody>
        </p:sp>
        <p:sp>
          <p:nvSpPr>
            <p:cNvPr id="208" name="Google Shape;208;p10"/>
            <p:cNvSpPr/>
            <p:nvPr/>
          </p:nvSpPr>
          <p:spPr>
            <a:xfrm rot="-10432255">
              <a:off x="2157538" y="1827835"/>
              <a:ext cx="134871" cy="5536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 name="Google Shape;209;p10"/>
          <p:cNvSpPr/>
          <p:nvPr/>
        </p:nvSpPr>
        <p:spPr>
          <a:xfrm>
            <a:off x="2275202" y="2635800"/>
            <a:ext cx="1348200" cy="4494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British Columbia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British Columbia, Canada</a:t>
            </a:r>
            <a:endParaRPr sz="800" b="0" i="0" u="none" strike="noStrike" cap="none">
              <a:solidFill>
                <a:schemeClr val="lt1"/>
              </a:solidFill>
              <a:latin typeface="Arial"/>
              <a:ea typeface="Arial"/>
              <a:cs typeface="Arial"/>
              <a:sym typeface="Arial"/>
            </a:endParaRPr>
          </a:p>
        </p:txBody>
      </p:sp>
      <p:sp>
        <p:nvSpPr>
          <p:cNvPr id="210" name="Google Shape;210;p10"/>
          <p:cNvSpPr/>
          <p:nvPr/>
        </p:nvSpPr>
        <p:spPr>
          <a:xfrm rot="611852">
            <a:off x="2295127" y="2425951"/>
            <a:ext cx="157589" cy="225852"/>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69827021"/>
      </p:ext>
    </p:extLst>
  </p:cSld>
  <p:clrMapOvr>
    <a:masterClrMapping/>
  </p:clrMapOvr>
  <p:extLst>
    <p:ext uri="{DCECCB84-F9BA-43D5-87BE-67443E8EF086}">
      <p15:sldGuideLst xmlns:p15="http://schemas.microsoft.com/office/powerpoint/2012/main">
        <p15:guide id="1" orient="horz" pos="458">
          <p15:clr>
            <a:srgbClr val="FA7B17"/>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531774" y="368849"/>
            <a:ext cx="6249900" cy="455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
        <p:nvSpPr>
          <p:cNvPr id="213" name="Google Shape;213;p11"/>
          <p:cNvSpPr txBox="1">
            <a:spLocks noGrp="1"/>
          </p:cNvSpPr>
          <p:nvPr>
            <p:ph type="subTitle" idx="1"/>
          </p:nvPr>
        </p:nvSpPr>
        <p:spPr>
          <a:xfrm>
            <a:off x="1159850" y="11496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4" name="Google Shape;214;p11"/>
          <p:cNvSpPr txBox="1">
            <a:spLocks noGrp="1"/>
          </p:cNvSpPr>
          <p:nvPr>
            <p:ph type="subTitle" idx="2"/>
          </p:nvPr>
        </p:nvSpPr>
        <p:spPr>
          <a:xfrm>
            <a:off x="4729175" y="11496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5" name="Google Shape;215;p11"/>
          <p:cNvSpPr txBox="1">
            <a:spLocks noGrp="1"/>
          </p:cNvSpPr>
          <p:nvPr>
            <p:ph type="subTitle" idx="3"/>
          </p:nvPr>
        </p:nvSpPr>
        <p:spPr>
          <a:xfrm>
            <a:off x="1159850" y="193040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6" name="Google Shape;216;p11"/>
          <p:cNvSpPr txBox="1">
            <a:spLocks noGrp="1"/>
          </p:cNvSpPr>
          <p:nvPr>
            <p:ph type="subTitle" idx="4"/>
          </p:nvPr>
        </p:nvSpPr>
        <p:spPr>
          <a:xfrm>
            <a:off x="4729175" y="193040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7" name="Google Shape;217;p11"/>
          <p:cNvSpPr txBox="1">
            <a:spLocks noGrp="1"/>
          </p:cNvSpPr>
          <p:nvPr>
            <p:ph type="subTitle" idx="5"/>
          </p:nvPr>
        </p:nvSpPr>
        <p:spPr>
          <a:xfrm>
            <a:off x="1159850" y="27407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8" name="Google Shape;218;p11"/>
          <p:cNvSpPr txBox="1">
            <a:spLocks noGrp="1"/>
          </p:cNvSpPr>
          <p:nvPr>
            <p:ph type="subTitle" idx="6"/>
          </p:nvPr>
        </p:nvSpPr>
        <p:spPr>
          <a:xfrm>
            <a:off x="4729175" y="27407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19" name="Google Shape;219;p11"/>
          <p:cNvSpPr txBox="1">
            <a:spLocks noGrp="1"/>
          </p:cNvSpPr>
          <p:nvPr>
            <p:ph type="subTitle" idx="7"/>
          </p:nvPr>
        </p:nvSpPr>
        <p:spPr>
          <a:xfrm>
            <a:off x="1159850" y="355105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220" name="Google Shape;220;p11"/>
          <p:cNvSpPr txBox="1">
            <a:spLocks noGrp="1"/>
          </p:cNvSpPr>
          <p:nvPr>
            <p:ph type="subTitle" idx="8"/>
          </p:nvPr>
        </p:nvSpPr>
        <p:spPr>
          <a:xfrm>
            <a:off x="4729175" y="355105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221" name="Google Shape;221;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59489"/>
            <a:ext cx="2531698" cy="820666"/>
          </a:xfrm>
          <a:prstGeom prst="rect">
            <a:avLst/>
          </a:prstGeom>
          <a:noFill/>
          <a:ln>
            <a:noFill/>
          </a:ln>
        </p:spPr>
      </p:pic>
      <p:sp>
        <p:nvSpPr>
          <p:cNvPr id="222" name="Google Shape;222;p11"/>
          <p:cNvSpPr txBox="1">
            <a:spLocks noGrp="1"/>
          </p:cNvSpPr>
          <p:nvPr>
            <p:ph type="body" idx="9"/>
          </p:nvPr>
        </p:nvSpPr>
        <p:spPr>
          <a:xfrm>
            <a:off x="775375" y="10940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11"/>
          <p:cNvSpPr txBox="1">
            <a:spLocks noGrp="1"/>
          </p:cNvSpPr>
          <p:nvPr>
            <p:ph type="body" idx="13"/>
          </p:nvPr>
        </p:nvSpPr>
        <p:spPr>
          <a:xfrm>
            <a:off x="775375" y="18814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Google Shape;224;p11"/>
          <p:cNvSpPr txBox="1">
            <a:spLocks noGrp="1"/>
          </p:cNvSpPr>
          <p:nvPr>
            <p:ph type="body" idx="14"/>
          </p:nvPr>
        </p:nvSpPr>
        <p:spPr>
          <a:xfrm>
            <a:off x="775375" y="2685759"/>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5" name="Google Shape;225;p11"/>
          <p:cNvSpPr txBox="1">
            <a:spLocks noGrp="1"/>
          </p:cNvSpPr>
          <p:nvPr>
            <p:ph type="body" idx="15"/>
          </p:nvPr>
        </p:nvSpPr>
        <p:spPr>
          <a:xfrm>
            <a:off x="775375" y="3490092"/>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6" name="Google Shape;226;p11"/>
          <p:cNvSpPr txBox="1">
            <a:spLocks noGrp="1"/>
          </p:cNvSpPr>
          <p:nvPr>
            <p:ph type="body" idx="16"/>
          </p:nvPr>
        </p:nvSpPr>
        <p:spPr>
          <a:xfrm>
            <a:off x="4297508" y="10940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7" name="Google Shape;227;p11"/>
          <p:cNvSpPr txBox="1">
            <a:spLocks noGrp="1"/>
          </p:cNvSpPr>
          <p:nvPr>
            <p:ph type="body" idx="17"/>
          </p:nvPr>
        </p:nvSpPr>
        <p:spPr>
          <a:xfrm>
            <a:off x="4297508" y="18814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8" name="Google Shape;228;p11"/>
          <p:cNvSpPr txBox="1">
            <a:spLocks noGrp="1"/>
          </p:cNvSpPr>
          <p:nvPr>
            <p:ph type="body" idx="18"/>
          </p:nvPr>
        </p:nvSpPr>
        <p:spPr>
          <a:xfrm>
            <a:off x="4297508" y="2685759"/>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9" name="Google Shape;229;p11"/>
          <p:cNvSpPr txBox="1">
            <a:spLocks noGrp="1"/>
          </p:cNvSpPr>
          <p:nvPr>
            <p:ph type="body" idx="19"/>
          </p:nvPr>
        </p:nvSpPr>
        <p:spPr>
          <a:xfrm>
            <a:off x="4297508" y="3490092"/>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21864329"/>
      </p:ext>
    </p:extLst>
  </p:cSld>
  <p:clrMapOvr>
    <a:masterClrMapping/>
  </p:clrMapOvr>
  <p:extLst>
    <p:ext uri="{DCECCB84-F9BA-43D5-87BE-67443E8EF086}">
      <p15:sldGuideLst xmlns:p15="http://schemas.microsoft.com/office/powerpoint/2012/main">
        <p15:guide id="1" orient="horz" pos="2381">
          <p15:clr>
            <a:srgbClr val="FA7B17"/>
          </p15:clr>
        </p15:guide>
        <p15:guide id="2" orient="horz" pos="1871">
          <p15:clr>
            <a:srgbClr val="FA7B17"/>
          </p15:clr>
        </p15:guide>
        <p15:guide id="3" orient="horz" pos="1369">
          <p15:clr>
            <a:srgbClr val="FA7B17"/>
          </p15:clr>
        </p15:guide>
        <p15:guide id="4" orient="horz" pos="867">
          <p15:clr>
            <a:srgbClr val="FA7B17"/>
          </p15:clr>
        </p15:guide>
        <p15:guide id="5" pos="397">
          <p15:clr>
            <a:srgbClr val="FA7B17"/>
          </p15:clr>
        </p15:guide>
        <p15:guide id="6" orient="horz" pos="397">
          <p15:clr>
            <a:srgbClr val="FA7B17"/>
          </p15:clr>
        </p15:guide>
        <p15:guide id="7" pos="794">
          <p15:clr>
            <a:srgbClr val="FA7B17"/>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0"/>
        <p:cNvGrpSpPr/>
        <p:nvPr/>
      </p:nvGrpSpPr>
      <p:grpSpPr>
        <a:xfrm>
          <a:off x="0" y="0"/>
          <a:ext cx="0" cy="0"/>
          <a:chOff x="0" y="0"/>
          <a:chExt cx="0" cy="0"/>
        </a:xfrm>
      </p:grpSpPr>
      <p:pic>
        <p:nvPicPr>
          <p:cNvPr id="231" name="Google Shape;23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pic>
        <p:nvPicPr>
          <p:cNvPr id="232" name="Google Shape;232;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8888" y="1309450"/>
            <a:ext cx="1096280" cy="1096294"/>
          </a:xfrm>
          <a:prstGeom prst="rect">
            <a:avLst/>
          </a:prstGeom>
          <a:noFill/>
          <a:ln>
            <a:noFill/>
          </a:ln>
        </p:spPr>
      </p:pic>
      <p:pic>
        <p:nvPicPr>
          <p:cNvPr id="233" name="Google Shape;233;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57925" y="1309450"/>
            <a:ext cx="1098684" cy="1096294"/>
          </a:xfrm>
          <a:prstGeom prst="rect">
            <a:avLst/>
          </a:prstGeom>
          <a:noFill/>
          <a:ln>
            <a:noFill/>
          </a:ln>
        </p:spPr>
      </p:pic>
      <p:pic>
        <p:nvPicPr>
          <p:cNvPr id="234" name="Google Shape;234;p1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19367" y="1309450"/>
            <a:ext cx="1098691" cy="1096300"/>
          </a:xfrm>
          <a:prstGeom prst="rect">
            <a:avLst/>
          </a:prstGeom>
          <a:noFill/>
          <a:ln>
            <a:noFill/>
          </a:ln>
        </p:spPr>
      </p:pic>
      <p:sp>
        <p:nvSpPr>
          <p:cNvPr id="235" name="Google Shape;235;p12"/>
          <p:cNvSpPr txBox="1">
            <a:spLocks noGrp="1"/>
          </p:cNvSpPr>
          <p:nvPr>
            <p:ph type="subTitle" idx="1"/>
          </p:nvPr>
        </p:nvSpPr>
        <p:spPr>
          <a:xfrm>
            <a:off x="313250"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6" name="Google Shape;236;p12"/>
          <p:cNvSpPr txBox="1">
            <a:spLocks noGrp="1"/>
          </p:cNvSpPr>
          <p:nvPr>
            <p:ph type="subTitle" idx="2"/>
          </p:nvPr>
        </p:nvSpPr>
        <p:spPr>
          <a:xfrm>
            <a:off x="2073450"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7" name="Google Shape;237;p12"/>
          <p:cNvSpPr txBox="1">
            <a:spLocks noGrp="1"/>
          </p:cNvSpPr>
          <p:nvPr>
            <p:ph type="subTitle" idx="3"/>
          </p:nvPr>
        </p:nvSpPr>
        <p:spPr>
          <a:xfrm>
            <a:off x="3833638"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8" name="Google Shape;238;p12"/>
          <p:cNvSpPr txBox="1">
            <a:spLocks noGrp="1"/>
          </p:cNvSpPr>
          <p:nvPr>
            <p:ph type="subTitle" idx="4"/>
          </p:nvPr>
        </p:nvSpPr>
        <p:spPr>
          <a:xfrm>
            <a:off x="5593838"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9" name="Google Shape;239;p12"/>
          <p:cNvSpPr txBox="1">
            <a:spLocks noGrp="1"/>
          </p:cNvSpPr>
          <p:nvPr>
            <p:ph type="subTitle" idx="5"/>
          </p:nvPr>
        </p:nvSpPr>
        <p:spPr>
          <a:xfrm>
            <a:off x="7356600"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0" name="Google Shape;240;p12"/>
          <p:cNvSpPr txBox="1">
            <a:spLocks noGrp="1"/>
          </p:cNvSpPr>
          <p:nvPr>
            <p:ph type="body" idx="6"/>
          </p:nvPr>
        </p:nvSpPr>
        <p:spPr>
          <a:xfrm>
            <a:off x="313250" y="3595325"/>
            <a:ext cx="8553000" cy="1128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4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241" name="Google Shape;241;p12"/>
          <p:cNvSpPr txBox="1">
            <a:spLocks noGrp="1"/>
          </p:cNvSpPr>
          <p:nvPr>
            <p:ph type="title"/>
          </p:nvPr>
        </p:nvSpPr>
        <p:spPr>
          <a:xfrm>
            <a:off x="531775"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pic>
        <p:nvPicPr>
          <p:cNvPr id="242" name="Google Shape;242;p1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42264" y="1309450"/>
            <a:ext cx="1109959" cy="1107880"/>
          </a:xfrm>
          <a:prstGeom prst="rect">
            <a:avLst/>
          </a:prstGeom>
          <a:noFill/>
          <a:ln>
            <a:noFill/>
          </a:ln>
        </p:spPr>
      </p:pic>
      <p:pic>
        <p:nvPicPr>
          <p:cNvPr id="243" name="Google Shape;243;p1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769303" y="1309450"/>
            <a:ext cx="1109959" cy="1107880"/>
          </a:xfrm>
          <a:prstGeom prst="rect">
            <a:avLst/>
          </a:prstGeom>
          <a:noFill/>
          <a:ln>
            <a:noFill/>
          </a:ln>
        </p:spPr>
      </p:pic>
    </p:spTree>
    <p:extLst>
      <p:ext uri="{BB962C8B-B14F-4D97-AF65-F5344CB8AC3E}">
        <p14:creationId xmlns:p14="http://schemas.microsoft.com/office/powerpoint/2010/main" val="1316283757"/>
      </p:ext>
    </p:extLst>
  </p:cSld>
  <p:clrMapOvr>
    <a:masterClrMapping/>
  </p:clrMapOvr>
  <p:extLst>
    <p:ext uri="{DCECCB84-F9BA-43D5-87BE-67443E8EF086}">
      <p15:sldGuideLst xmlns:p15="http://schemas.microsoft.com/office/powerpoint/2012/main">
        <p15:guide id="1" orient="horz" pos="1701">
          <p15:clr>
            <a:srgbClr val="FA7B17"/>
          </p15:clr>
        </p15:guide>
        <p15:guide id="2" orient="horz" pos="2403">
          <p15:clr>
            <a:srgbClr val="FA7B17"/>
          </p15:clr>
        </p15:guide>
        <p15:guide id="3" pos="283">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D1F65-7587-EB79-7845-4629FD53EBE5}"/>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4721EA71-6FA4-240C-C1FC-67C26D07E1D3}"/>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23A4E328-0081-EEEA-A4E8-BDF15E7B6574}"/>
              </a:ext>
            </a:extLst>
          </p:cNvPr>
          <p:cNvSpPr>
            <a:spLocks noGrp="1"/>
          </p:cNvSpPr>
          <p:nvPr>
            <p:ph type="dt" sz="half" idx="11"/>
          </p:nvPr>
        </p:nvSpPr>
        <p:spPr/>
        <p:txBody>
          <a:bodyPr/>
          <a:lstStyle/>
          <a:p>
            <a:fld id="{51785D36-4103-49AB-83EE-76AD13E9ECA7}" type="datetime6">
              <a:rPr lang="en-GB" smtClean="0"/>
              <a:t>January 24</a:t>
            </a:fld>
            <a:endParaRPr lang="en-GB"/>
          </a:p>
        </p:txBody>
      </p:sp>
      <p:sp>
        <p:nvSpPr>
          <p:cNvPr id="5" name="Foliennummernplatzhalter 4">
            <a:extLst>
              <a:ext uri="{FF2B5EF4-FFF2-40B4-BE49-F238E27FC236}">
                <a16:creationId xmlns:a16="http://schemas.microsoft.com/office/drawing/2014/main" id="{1BB4F31C-8853-B33E-ABBB-DA47302493AE}"/>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93107122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4"/>
        <p:cNvGrpSpPr/>
        <p:nvPr/>
      </p:nvGrpSpPr>
      <p:grpSpPr>
        <a:xfrm>
          <a:off x="0" y="0"/>
          <a:ext cx="0" cy="0"/>
          <a:chOff x="0" y="0"/>
          <a:chExt cx="0" cy="0"/>
        </a:xfrm>
      </p:grpSpPr>
      <p:pic>
        <p:nvPicPr>
          <p:cNvPr id="245" name="Google Shape;245;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sp>
        <p:nvSpPr>
          <p:cNvPr id="246" name="Google Shape;246;p13"/>
          <p:cNvSpPr txBox="1">
            <a:spLocks noGrp="1"/>
          </p:cNvSpPr>
          <p:nvPr>
            <p:ph type="body" idx="1"/>
          </p:nvPr>
        </p:nvSpPr>
        <p:spPr>
          <a:xfrm>
            <a:off x="451550"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247" name="Google Shape;247;p13"/>
          <p:cNvSpPr txBox="1">
            <a:spLocks noGrp="1"/>
          </p:cNvSpPr>
          <p:nvPr>
            <p:ph type="body" idx="2"/>
          </p:nvPr>
        </p:nvSpPr>
        <p:spPr>
          <a:xfrm>
            <a:off x="2654150"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248" name="Google Shape;248;p13"/>
          <p:cNvSpPr txBox="1">
            <a:spLocks noGrp="1"/>
          </p:cNvSpPr>
          <p:nvPr>
            <p:ph type="body" idx="3"/>
          </p:nvPr>
        </p:nvSpPr>
        <p:spPr>
          <a:xfrm>
            <a:off x="4807225"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249" name="Google Shape;249;p13"/>
          <p:cNvSpPr txBox="1">
            <a:spLocks noGrp="1"/>
          </p:cNvSpPr>
          <p:nvPr>
            <p:ph type="body" idx="4"/>
          </p:nvPr>
        </p:nvSpPr>
        <p:spPr>
          <a:xfrm>
            <a:off x="6960300"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250" name="Google Shape;250;p13"/>
          <p:cNvSpPr txBox="1">
            <a:spLocks noGrp="1"/>
          </p:cNvSpPr>
          <p:nvPr>
            <p:ph type="title"/>
          </p:nvPr>
        </p:nvSpPr>
        <p:spPr>
          <a:xfrm>
            <a:off x="531775"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25544903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51"/>
        <p:cNvGrpSpPr/>
        <p:nvPr/>
      </p:nvGrpSpPr>
      <p:grpSpPr>
        <a:xfrm>
          <a:off x="0" y="0"/>
          <a:ext cx="0" cy="0"/>
          <a:chOff x="0" y="0"/>
          <a:chExt cx="0" cy="0"/>
        </a:xfrm>
      </p:grpSpPr>
      <p:sp>
        <p:nvSpPr>
          <p:cNvPr id="252" name="Google Shape;252;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53" name="Google Shape;253;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254" name="Google Shape;2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41254684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57" name="Google Shape;257;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258" name="Google Shape;258;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59" name="Google Shape;259;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0" name="Google Shape;260;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21156188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with Map or Chart in square">
  <p:cSld name="Content with Map or Chart in square">
    <p:bg>
      <p:bgPr>
        <a:solidFill>
          <a:schemeClr val="lt1"/>
        </a:solidFill>
        <a:effectLst/>
      </p:bgPr>
    </p:bg>
    <p:spTree>
      <p:nvGrpSpPr>
        <p:cNvPr id="1" name="Shape 261"/>
        <p:cNvGrpSpPr/>
        <p:nvPr/>
      </p:nvGrpSpPr>
      <p:grpSpPr>
        <a:xfrm>
          <a:off x="0" y="0"/>
          <a:ext cx="0" cy="0"/>
          <a:chOff x="0" y="0"/>
          <a:chExt cx="0" cy="0"/>
        </a:xfrm>
      </p:grpSpPr>
      <p:sp>
        <p:nvSpPr>
          <p:cNvPr id="262" name="Google Shape;262;p16"/>
          <p:cNvSpPr txBox="1">
            <a:spLocks noGrp="1"/>
          </p:cNvSpPr>
          <p:nvPr>
            <p:ph type="sldNum" idx="12"/>
          </p:nvPr>
        </p:nvSpPr>
        <p:spPr>
          <a:xfrm>
            <a:off x="3985260" y="4698683"/>
            <a:ext cx="739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
        <p:nvSpPr>
          <p:cNvPr id="263" name="Google Shape;263;p16"/>
          <p:cNvSpPr txBox="1">
            <a:spLocks noGrp="1"/>
          </p:cNvSpPr>
          <p:nvPr>
            <p:ph type="ftr" idx="11"/>
          </p:nvPr>
        </p:nvSpPr>
        <p:spPr>
          <a:xfrm>
            <a:off x="278606" y="469868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264" name="Google Shape;264;p16"/>
          <p:cNvSpPr txBox="1">
            <a:spLocks noGrp="1"/>
          </p:cNvSpPr>
          <p:nvPr>
            <p:ph type="body" idx="1"/>
          </p:nvPr>
        </p:nvSpPr>
        <p:spPr>
          <a:xfrm>
            <a:off x="278606"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1200"/>
              <a:buNone/>
              <a:defRPr sz="1200"/>
            </a:lvl1pPr>
            <a:lvl2pPr marL="914400" lvl="1" indent="-228600" algn="l" rtl="0">
              <a:lnSpc>
                <a:spcPct val="90000"/>
              </a:lnSpc>
              <a:spcBef>
                <a:spcPts val="400"/>
              </a:spcBef>
              <a:spcAft>
                <a:spcPts val="0"/>
              </a:spcAft>
              <a:buClr>
                <a:schemeClr val="dk2"/>
              </a:buClr>
              <a:buSzPts val="1100"/>
              <a:buNone/>
              <a:defRPr sz="1100"/>
            </a:lvl2pPr>
            <a:lvl3pPr marL="1371600" lvl="2" indent="-228600" algn="l" rtl="0">
              <a:lnSpc>
                <a:spcPct val="90000"/>
              </a:lnSpc>
              <a:spcBef>
                <a:spcPts val="400"/>
              </a:spcBef>
              <a:spcAft>
                <a:spcPts val="0"/>
              </a:spcAft>
              <a:buClr>
                <a:schemeClr val="dk2"/>
              </a:buClr>
              <a:buSzPts val="900"/>
              <a:buNone/>
              <a:defRPr sz="900"/>
            </a:lvl3pPr>
            <a:lvl4pPr marL="1828800" lvl="3" indent="-228600" algn="l" rtl="0">
              <a:lnSpc>
                <a:spcPct val="90000"/>
              </a:lnSpc>
              <a:spcBef>
                <a:spcPts val="400"/>
              </a:spcBef>
              <a:spcAft>
                <a:spcPts val="0"/>
              </a:spcAft>
              <a:buClr>
                <a:schemeClr val="dk2"/>
              </a:buClr>
              <a:buSzPts val="800"/>
              <a:buNone/>
              <a:defRPr sz="800"/>
            </a:lvl4pPr>
            <a:lvl5pPr marL="2286000" lvl="4" indent="-228600" algn="l" rtl="0">
              <a:lnSpc>
                <a:spcPct val="90000"/>
              </a:lnSpc>
              <a:spcBef>
                <a:spcPts val="400"/>
              </a:spcBef>
              <a:spcAft>
                <a:spcPts val="0"/>
              </a:spcAft>
              <a:buClr>
                <a:schemeClr val="dk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5" name="Google Shape;265;p16"/>
          <p:cNvSpPr txBox="1">
            <a:spLocks noGrp="1"/>
          </p:cNvSpPr>
          <p:nvPr>
            <p:ph type="title"/>
          </p:nvPr>
        </p:nvSpPr>
        <p:spPr>
          <a:xfrm>
            <a:off x="278606" y="276225"/>
            <a:ext cx="7005300" cy="465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2100"/>
              <a:buFont typeface="Arial"/>
              <a:buNone/>
              <a:defRPr sz="2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Tree>
    <p:extLst>
      <p:ext uri="{BB962C8B-B14F-4D97-AF65-F5344CB8AC3E}">
        <p14:creationId xmlns:p14="http://schemas.microsoft.com/office/powerpoint/2010/main" val="16496189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7"/>
        <p:cNvGrpSpPr/>
        <p:nvPr/>
      </p:nvGrpSpPr>
      <p:grpSpPr>
        <a:xfrm>
          <a:off x="0" y="0"/>
          <a:ext cx="0" cy="0"/>
          <a:chOff x="0" y="0"/>
          <a:chExt cx="0" cy="0"/>
        </a:xfrm>
      </p:grpSpPr>
      <p:pic>
        <p:nvPicPr>
          <p:cNvPr id="268" name="Google Shape;268;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5400000">
            <a:off x="5503082" y="-954651"/>
            <a:ext cx="6963338" cy="6954638"/>
          </a:xfrm>
          <a:prstGeom prst="rect">
            <a:avLst/>
          </a:prstGeom>
          <a:noFill/>
          <a:ln>
            <a:noFill/>
          </a:ln>
        </p:spPr>
      </p:pic>
      <p:pic>
        <p:nvPicPr>
          <p:cNvPr id="269" name="Google Shape;269;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80481" y="-10680"/>
            <a:ext cx="5154300" cy="5154300"/>
          </a:xfrm>
          <a:prstGeom prst="ellipse">
            <a:avLst/>
          </a:prstGeom>
          <a:noFill/>
          <a:ln>
            <a:noFill/>
          </a:ln>
        </p:spPr>
      </p:pic>
      <p:pic>
        <p:nvPicPr>
          <p:cNvPr id="270" name="Google Shape;270;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4461" y="3827902"/>
            <a:ext cx="3253569" cy="1315597"/>
          </a:xfrm>
          <a:prstGeom prst="rect">
            <a:avLst/>
          </a:prstGeom>
          <a:noFill/>
          <a:ln>
            <a:noFill/>
          </a:ln>
        </p:spPr>
      </p:pic>
      <p:sp>
        <p:nvSpPr>
          <p:cNvPr id="271" name="Google Shape;271;p18"/>
          <p:cNvSpPr txBox="1">
            <a:spLocks noGrp="1"/>
          </p:cNvSpPr>
          <p:nvPr>
            <p:ph type="subTitle" idx="1"/>
          </p:nvPr>
        </p:nvSpPr>
        <p:spPr>
          <a:xfrm>
            <a:off x="291711" y="2761605"/>
            <a:ext cx="3183000" cy="36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72" name="Google Shape;272;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0"/>
            <a:ext cx="3927312" cy="1273067"/>
          </a:xfrm>
          <a:prstGeom prst="rect">
            <a:avLst/>
          </a:prstGeom>
          <a:noFill/>
          <a:ln>
            <a:noFill/>
          </a:ln>
        </p:spPr>
      </p:pic>
      <p:sp>
        <p:nvSpPr>
          <p:cNvPr id="273" name="Google Shape;273;p18"/>
          <p:cNvSpPr txBox="1">
            <a:spLocks noGrp="1"/>
          </p:cNvSpPr>
          <p:nvPr>
            <p:ph type="title"/>
          </p:nvPr>
        </p:nvSpPr>
        <p:spPr>
          <a:xfrm>
            <a:off x="153799" y="1852091"/>
            <a:ext cx="4083000" cy="66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pic>
        <p:nvPicPr>
          <p:cNvPr id="274" name="Google Shape;274;p18" descr="Logo&#10;&#10;Description automatically generated"/>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838226" y="284688"/>
            <a:ext cx="1467550" cy="594002"/>
          </a:xfrm>
          <a:prstGeom prst="rect">
            <a:avLst/>
          </a:prstGeom>
          <a:noFill/>
          <a:ln>
            <a:noFill/>
          </a:ln>
        </p:spPr>
      </p:pic>
    </p:spTree>
    <p:extLst>
      <p:ext uri="{BB962C8B-B14F-4D97-AF65-F5344CB8AC3E}">
        <p14:creationId xmlns:p14="http://schemas.microsoft.com/office/powerpoint/2010/main" val="22496346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5"/>
        <p:cNvGrpSpPr/>
        <p:nvPr/>
      </p:nvGrpSpPr>
      <p:grpSpPr>
        <a:xfrm>
          <a:off x="0" y="0"/>
          <a:ext cx="0" cy="0"/>
          <a:chOff x="0" y="0"/>
          <a:chExt cx="0" cy="0"/>
        </a:xfrm>
      </p:grpSpPr>
      <p:pic>
        <p:nvPicPr>
          <p:cNvPr id="276" name="Google Shape;276;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sp>
        <p:nvSpPr>
          <p:cNvPr id="277" name="Google Shape;277;p19"/>
          <p:cNvSpPr txBox="1">
            <a:spLocks noGrp="1"/>
          </p:cNvSpPr>
          <p:nvPr>
            <p:ph type="title"/>
          </p:nvPr>
        </p:nvSpPr>
        <p:spPr>
          <a:xfrm>
            <a:off x="532800"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
        <p:nvSpPr>
          <p:cNvPr id="278" name="Google Shape;278;p19"/>
          <p:cNvSpPr txBox="1">
            <a:spLocks noGrp="1"/>
          </p:cNvSpPr>
          <p:nvPr>
            <p:ph type="body" idx="1"/>
          </p:nvPr>
        </p:nvSpPr>
        <p:spPr>
          <a:xfrm>
            <a:off x="792425" y="1185325"/>
            <a:ext cx="5862600" cy="921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4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
        <p:nvSpPr>
          <p:cNvPr id="279" name="Google Shape;279;p19"/>
          <p:cNvSpPr txBox="1">
            <a:spLocks noGrp="1"/>
          </p:cNvSpPr>
          <p:nvPr>
            <p:ph type="body" idx="2"/>
          </p:nvPr>
        </p:nvSpPr>
        <p:spPr>
          <a:xfrm>
            <a:off x="792425" y="2310375"/>
            <a:ext cx="5862600" cy="921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4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pic>
        <p:nvPicPr>
          <p:cNvPr id="280" name="Google Shape;280;p19" descr="Logo&#10;&#10;Description automatically generate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97200" y="332250"/>
            <a:ext cx="1200150" cy="485775"/>
          </a:xfrm>
          <a:prstGeom prst="rect">
            <a:avLst/>
          </a:prstGeom>
          <a:noFill/>
          <a:ln>
            <a:noFill/>
          </a:ln>
        </p:spPr>
      </p:pic>
    </p:spTree>
    <p:extLst>
      <p:ext uri="{BB962C8B-B14F-4D97-AF65-F5344CB8AC3E}">
        <p14:creationId xmlns:p14="http://schemas.microsoft.com/office/powerpoint/2010/main" val="2765956850"/>
      </p:ext>
    </p:extLst>
  </p:cSld>
  <p:clrMapOvr>
    <a:masterClrMapping/>
  </p:clrMapOvr>
  <p:extLst>
    <p:ext uri="{DCECCB84-F9BA-43D5-87BE-67443E8EF086}">
      <p15:sldGuideLst xmlns:p15="http://schemas.microsoft.com/office/powerpoint/2012/main">
        <p15:guide id="1" orient="horz" pos="874">
          <p15:clr>
            <a:srgbClr val="FA7B17"/>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think example">
  <p:cSld name="Rethink example">
    <p:spTree>
      <p:nvGrpSpPr>
        <p:cNvPr id="1" name="Shape 281"/>
        <p:cNvGrpSpPr/>
        <p:nvPr/>
      </p:nvGrpSpPr>
      <p:grpSpPr>
        <a:xfrm>
          <a:off x="0" y="0"/>
          <a:ext cx="0" cy="0"/>
          <a:chOff x="0" y="0"/>
          <a:chExt cx="0" cy="0"/>
        </a:xfrm>
      </p:grpSpPr>
      <p:sp>
        <p:nvSpPr>
          <p:cNvPr id="282" name="Google Shape;282;p20"/>
          <p:cNvSpPr txBox="1">
            <a:spLocks noGrp="1"/>
          </p:cNvSpPr>
          <p:nvPr>
            <p:ph type="ctrTitle"/>
          </p:nvPr>
        </p:nvSpPr>
        <p:spPr>
          <a:xfrm>
            <a:off x="306700" y="547775"/>
            <a:ext cx="4715400" cy="1413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93CD70"/>
              </a:buClr>
              <a:buSzPts val="3000"/>
              <a:buFont typeface="Arial"/>
              <a:buChar char="●"/>
              <a:defRPr sz="3000" b="1" i="0" u="none" strike="noStrike" cap="none">
                <a:solidFill>
                  <a:srgbClr val="93CD7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83" name="Google Shape;283;p20"/>
          <p:cNvSpPr txBox="1">
            <a:spLocks noGrp="1"/>
          </p:cNvSpPr>
          <p:nvPr>
            <p:ph type="subTitle" idx="1"/>
          </p:nvPr>
        </p:nvSpPr>
        <p:spPr>
          <a:xfrm>
            <a:off x="306700" y="2177475"/>
            <a:ext cx="4558500" cy="78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284" name="Google Shape;284;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54183" y="0"/>
            <a:ext cx="3789818" cy="5143500"/>
          </a:xfrm>
          <a:prstGeom prst="rect">
            <a:avLst/>
          </a:prstGeom>
          <a:noFill/>
          <a:ln>
            <a:noFill/>
          </a:ln>
        </p:spPr>
      </p:pic>
      <p:sp>
        <p:nvSpPr>
          <p:cNvPr id="285" name="Google Shape;285;p20"/>
          <p:cNvSpPr/>
          <p:nvPr/>
        </p:nvSpPr>
        <p:spPr>
          <a:xfrm>
            <a:off x="6381450" y="-1945025"/>
            <a:ext cx="6400800" cy="640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6" name="Google Shape;286;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1200" y="307550"/>
            <a:ext cx="400450" cy="400450"/>
          </a:xfrm>
          <a:prstGeom prst="rect">
            <a:avLst/>
          </a:prstGeom>
          <a:noFill/>
          <a:ln>
            <a:noFill/>
          </a:ln>
        </p:spPr>
      </p:pic>
      <p:sp>
        <p:nvSpPr>
          <p:cNvPr id="287" name="Google Shape;287;p20"/>
          <p:cNvSpPr txBox="1"/>
          <p:nvPr/>
        </p:nvSpPr>
        <p:spPr>
          <a:xfrm>
            <a:off x="811650" y="291925"/>
            <a:ext cx="1496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93CD70"/>
                </a:solidFill>
                <a:latin typeface="Arial"/>
                <a:ea typeface="Arial"/>
                <a:cs typeface="Arial"/>
                <a:sym typeface="Arial"/>
              </a:rPr>
              <a:t>RETHINK</a:t>
            </a:r>
            <a:endParaRPr sz="900" b="1" i="0" u="none" strike="noStrike" cap="none">
              <a:solidFill>
                <a:srgbClr val="93CD7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Arial"/>
                <a:ea typeface="Arial"/>
                <a:cs typeface="Arial"/>
                <a:sym typeface="Arial"/>
              </a:rPr>
              <a:t>Redesign the system</a:t>
            </a:r>
            <a:endParaRPr sz="900" b="0"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25632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Regenerate example">
  <p:cSld name="Regenerate example">
    <p:spTree>
      <p:nvGrpSpPr>
        <p:cNvPr id="1" name="Shape 288"/>
        <p:cNvGrpSpPr/>
        <p:nvPr/>
      </p:nvGrpSpPr>
      <p:grpSpPr>
        <a:xfrm>
          <a:off x="0" y="0"/>
          <a:ext cx="0" cy="0"/>
          <a:chOff x="0" y="0"/>
          <a:chExt cx="0" cy="0"/>
        </a:xfrm>
      </p:grpSpPr>
      <p:sp>
        <p:nvSpPr>
          <p:cNvPr id="289" name="Google Shape;289;p21"/>
          <p:cNvSpPr txBox="1">
            <a:spLocks noGrp="1"/>
          </p:cNvSpPr>
          <p:nvPr>
            <p:ph type="ctrTitle"/>
          </p:nvPr>
        </p:nvSpPr>
        <p:spPr>
          <a:xfrm>
            <a:off x="306700" y="547775"/>
            <a:ext cx="4715400" cy="1413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73B47C"/>
              </a:buClr>
              <a:buSzPts val="3000"/>
              <a:buFont typeface="Arial"/>
              <a:buChar char="●"/>
              <a:defRPr sz="3000" b="1" i="0" u="none" strike="noStrike" cap="none">
                <a:solidFill>
                  <a:srgbClr val="73B47C"/>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90" name="Google Shape;290;p21"/>
          <p:cNvSpPr txBox="1">
            <a:spLocks noGrp="1"/>
          </p:cNvSpPr>
          <p:nvPr>
            <p:ph type="subTitle" idx="1"/>
          </p:nvPr>
        </p:nvSpPr>
        <p:spPr>
          <a:xfrm>
            <a:off x="306700" y="2177475"/>
            <a:ext cx="4558500" cy="78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291" name="Google Shape;291;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54183" y="0"/>
            <a:ext cx="3790910" cy="5143500"/>
          </a:xfrm>
          <a:prstGeom prst="rect">
            <a:avLst/>
          </a:prstGeom>
          <a:noFill/>
          <a:ln>
            <a:noFill/>
          </a:ln>
        </p:spPr>
      </p:pic>
      <p:sp>
        <p:nvSpPr>
          <p:cNvPr id="292" name="Google Shape;292;p21"/>
          <p:cNvSpPr/>
          <p:nvPr/>
        </p:nvSpPr>
        <p:spPr>
          <a:xfrm>
            <a:off x="6381450" y="-1945025"/>
            <a:ext cx="6400800" cy="640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3" name="Google Shape;29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1200" y="307550"/>
            <a:ext cx="400450" cy="400450"/>
          </a:xfrm>
          <a:prstGeom prst="rect">
            <a:avLst/>
          </a:prstGeom>
          <a:noFill/>
          <a:ln>
            <a:noFill/>
          </a:ln>
        </p:spPr>
      </p:pic>
      <p:sp>
        <p:nvSpPr>
          <p:cNvPr id="294" name="Google Shape;294;p21"/>
          <p:cNvSpPr txBox="1"/>
          <p:nvPr/>
        </p:nvSpPr>
        <p:spPr>
          <a:xfrm>
            <a:off x="811650" y="291925"/>
            <a:ext cx="1496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73B47C"/>
                </a:solidFill>
                <a:latin typeface="Arial"/>
                <a:ea typeface="Arial"/>
                <a:cs typeface="Arial"/>
                <a:sym typeface="Arial"/>
              </a:rPr>
              <a:t>REGENERATE</a:t>
            </a:r>
            <a:endParaRPr sz="900" b="1" i="0" u="none" strike="noStrike" cap="none">
              <a:solidFill>
                <a:srgbClr val="73B47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Arial"/>
                <a:ea typeface="Arial"/>
                <a:cs typeface="Arial"/>
                <a:sym typeface="Arial"/>
              </a:rPr>
              <a:t>Harmonize with nature</a:t>
            </a:r>
            <a:endParaRPr sz="900" b="0"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31948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Reduce example">
  <p:cSld name="Reduce example">
    <p:spTree>
      <p:nvGrpSpPr>
        <p:cNvPr id="1" name="Shape 295"/>
        <p:cNvGrpSpPr/>
        <p:nvPr/>
      </p:nvGrpSpPr>
      <p:grpSpPr>
        <a:xfrm>
          <a:off x="0" y="0"/>
          <a:ext cx="0" cy="0"/>
          <a:chOff x="0" y="0"/>
          <a:chExt cx="0" cy="0"/>
        </a:xfrm>
      </p:grpSpPr>
      <p:sp>
        <p:nvSpPr>
          <p:cNvPr id="296" name="Google Shape;296;p22"/>
          <p:cNvSpPr txBox="1">
            <a:spLocks noGrp="1"/>
          </p:cNvSpPr>
          <p:nvPr>
            <p:ph type="ctrTitle"/>
          </p:nvPr>
        </p:nvSpPr>
        <p:spPr>
          <a:xfrm>
            <a:off x="306700" y="547775"/>
            <a:ext cx="4715400" cy="1413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539C88"/>
              </a:buClr>
              <a:buSzPts val="3000"/>
              <a:buFont typeface="Arial"/>
              <a:buChar char="●"/>
              <a:defRPr sz="3000" b="1" i="0" u="none" strike="noStrike" cap="none">
                <a:solidFill>
                  <a:srgbClr val="539C88"/>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subTitle" idx="1"/>
          </p:nvPr>
        </p:nvSpPr>
        <p:spPr>
          <a:xfrm>
            <a:off x="306700" y="2177475"/>
            <a:ext cx="4558500" cy="78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298" name="Google Shape;298;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54183" y="0"/>
            <a:ext cx="3790910" cy="5143500"/>
          </a:xfrm>
          <a:prstGeom prst="rect">
            <a:avLst/>
          </a:prstGeom>
          <a:noFill/>
          <a:ln>
            <a:noFill/>
          </a:ln>
        </p:spPr>
      </p:pic>
      <p:sp>
        <p:nvSpPr>
          <p:cNvPr id="299" name="Google Shape;299;p22"/>
          <p:cNvSpPr/>
          <p:nvPr/>
        </p:nvSpPr>
        <p:spPr>
          <a:xfrm>
            <a:off x="6381450" y="-1945025"/>
            <a:ext cx="6400800" cy="640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1200" y="307550"/>
            <a:ext cx="400450" cy="400450"/>
          </a:xfrm>
          <a:prstGeom prst="rect">
            <a:avLst/>
          </a:prstGeom>
          <a:noFill/>
          <a:ln>
            <a:noFill/>
          </a:ln>
        </p:spPr>
      </p:pic>
      <p:sp>
        <p:nvSpPr>
          <p:cNvPr id="301" name="Google Shape;301;p22"/>
          <p:cNvSpPr txBox="1"/>
          <p:nvPr/>
        </p:nvSpPr>
        <p:spPr>
          <a:xfrm>
            <a:off x="811650" y="291925"/>
            <a:ext cx="1496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539C88"/>
                </a:solidFill>
                <a:latin typeface="Arial"/>
                <a:ea typeface="Arial"/>
                <a:cs typeface="Arial"/>
                <a:sym typeface="Arial"/>
              </a:rPr>
              <a:t>REDUCE</a:t>
            </a:r>
            <a:endParaRPr sz="900" b="1" i="0" u="none" strike="noStrike" cap="none">
              <a:solidFill>
                <a:srgbClr val="539C8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Arial"/>
                <a:ea typeface="Arial"/>
                <a:cs typeface="Arial"/>
                <a:sym typeface="Arial"/>
              </a:rPr>
              <a:t>Do better with less</a:t>
            </a:r>
            <a:endParaRPr sz="900" b="0"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21599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Reuse example">
  <p:cSld name="Reuse example">
    <p:spTree>
      <p:nvGrpSpPr>
        <p:cNvPr id="1" name="Shape 302"/>
        <p:cNvGrpSpPr/>
        <p:nvPr/>
      </p:nvGrpSpPr>
      <p:grpSpPr>
        <a:xfrm>
          <a:off x="0" y="0"/>
          <a:ext cx="0" cy="0"/>
          <a:chOff x="0" y="0"/>
          <a:chExt cx="0" cy="0"/>
        </a:xfrm>
      </p:grpSpPr>
      <p:sp>
        <p:nvSpPr>
          <p:cNvPr id="303" name="Google Shape;303;p23"/>
          <p:cNvSpPr txBox="1">
            <a:spLocks noGrp="1"/>
          </p:cNvSpPr>
          <p:nvPr>
            <p:ph type="ctrTitle"/>
          </p:nvPr>
        </p:nvSpPr>
        <p:spPr>
          <a:xfrm>
            <a:off x="306700" y="547775"/>
            <a:ext cx="4715400" cy="1413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28394"/>
              </a:buClr>
              <a:buSzPts val="3000"/>
              <a:buFont typeface="Arial"/>
              <a:buChar char="●"/>
              <a:defRPr sz="3000" b="1" i="0" u="none" strike="noStrike" cap="none">
                <a:solidFill>
                  <a:srgbClr val="328394"/>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304" name="Google Shape;304;p23"/>
          <p:cNvSpPr txBox="1">
            <a:spLocks noGrp="1"/>
          </p:cNvSpPr>
          <p:nvPr>
            <p:ph type="subTitle" idx="1"/>
          </p:nvPr>
        </p:nvSpPr>
        <p:spPr>
          <a:xfrm>
            <a:off x="306700" y="2177475"/>
            <a:ext cx="4558500" cy="78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305" name="Google Shape;305;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54183" y="0"/>
            <a:ext cx="3790910" cy="5143500"/>
          </a:xfrm>
          <a:prstGeom prst="rect">
            <a:avLst/>
          </a:prstGeom>
          <a:noFill/>
          <a:ln>
            <a:noFill/>
          </a:ln>
        </p:spPr>
      </p:pic>
      <p:sp>
        <p:nvSpPr>
          <p:cNvPr id="306" name="Google Shape;306;p23"/>
          <p:cNvSpPr/>
          <p:nvPr/>
        </p:nvSpPr>
        <p:spPr>
          <a:xfrm>
            <a:off x="6381450" y="-1945025"/>
            <a:ext cx="6400800" cy="640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1200" y="307550"/>
            <a:ext cx="400450" cy="400450"/>
          </a:xfrm>
          <a:prstGeom prst="rect">
            <a:avLst/>
          </a:prstGeom>
          <a:noFill/>
          <a:ln>
            <a:noFill/>
          </a:ln>
        </p:spPr>
      </p:pic>
      <p:sp>
        <p:nvSpPr>
          <p:cNvPr id="308" name="Google Shape;308;p23"/>
          <p:cNvSpPr txBox="1"/>
          <p:nvPr/>
        </p:nvSpPr>
        <p:spPr>
          <a:xfrm>
            <a:off x="811650" y="291925"/>
            <a:ext cx="1650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328394"/>
                </a:solidFill>
                <a:latin typeface="Arial"/>
                <a:ea typeface="Arial"/>
                <a:cs typeface="Arial"/>
                <a:sym typeface="Arial"/>
              </a:rPr>
              <a:t>REUSE</a:t>
            </a:r>
            <a:endParaRPr sz="900" b="1" i="0" u="none" strike="noStrike" cap="none">
              <a:solidFill>
                <a:srgbClr val="32839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Arial"/>
                <a:ea typeface="Arial"/>
                <a:cs typeface="Arial"/>
                <a:sym typeface="Arial"/>
              </a:rPr>
              <a:t>Use longer and more often</a:t>
            </a:r>
            <a:endParaRPr sz="900" b="0"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0213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900000" bIns="684000" anchor="b">
            <a:noAutofit/>
          </a:bodyPr>
          <a:lstStyle>
            <a:lvl1pPr>
              <a:defRPr sz="2600" b="0">
                <a:solidFill>
                  <a:schemeClr val="tx1"/>
                </a:solidFill>
              </a:defRPr>
            </a:lvl1pPr>
          </a:lstStyle>
          <a:p>
            <a:r>
              <a:rPr lang="en-GB"/>
              <a:t>Intermediate slide, photo</a:t>
            </a:r>
            <a:br>
              <a:rPr lang="en-GB"/>
            </a:br>
            <a:r>
              <a:rPr lang="en-GB"/>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fld id="{7443EB9B-A310-4677-814B-DF8999B4FB7C}" type="datetime6">
              <a:rPr lang="en-GB" smtClean="0"/>
              <a:t>January 24</a:t>
            </a:fld>
            <a:endParaRPr lang="en-GB"/>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GB"/>
              <a:t>Circular City Labs</a:t>
            </a: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‹Nr.›</a:t>
            </a:fld>
            <a:endParaRPr lang="en-GB"/>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Recover example">
  <p:cSld name="Recover example">
    <p:spTree>
      <p:nvGrpSpPr>
        <p:cNvPr id="1" name="Shape 309"/>
        <p:cNvGrpSpPr/>
        <p:nvPr/>
      </p:nvGrpSpPr>
      <p:grpSpPr>
        <a:xfrm>
          <a:off x="0" y="0"/>
          <a:ext cx="0" cy="0"/>
          <a:chOff x="0" y="0"/>
          <a:chExt cx="0" cy="0"/>
        </a:xfrm>
      </p:grpSpPr>
      <p:sp>
        <p:nvSpPr>
          <p:cNvPr id="310" name="Google Shape;310;p24"/>
          <p:cNvSpPr txBox="1">
            <a:spLocks noGrp="1"/>
          </p:cNvSpPr>
          <p:nvPr>
            <p:ph type="ctrTitle"/>
          </p:nvPr>
        </p:nvSpPr>
        <p:spPr>
          <a:xfrm>
            <a:off x="306700" y="547775"/>
            <a:ext cx="4715400" cy="1413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126AA0"/>
              </a:buClr>
              <a:buSzPts val="3000"/>
              <a:buFont typeface="Arial"/>
              <a:buChar char="●"/>
              <a:defRPr sz="3000" b="1" i="0" u="none" strike="noStrike" cap="none">
                <a:solidFill>
                  <a:srgbClr val="126AA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311" name="Google Shape;311;p24"/>
          <p:cNvSpPr txBox="1">
            <a:spLocks noGrp="1"/>
          </p:cNvSpPr>
          <p:nvPr>
            <p:ph type="subTitle" idx="1"/>
          </p:nvPr>
        </p:nvSpPr>
        <p:spPr>
          <a:xfrm>
            <a:off x="306700" y="2177475"/>
            <a:ext cx="4558500" cy="78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312" name="Google Shape;312;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54183" y="0"/>
            <a:ext cx="3790910" cy="5143500"/>
          </a:xfrm>
          <a:prstGeom prst="rect">
            <a:avLst/>
          </a:prstGeom>
          <a:noFill/>
          <a:ln>
            <a:noFill/>
          </a:ln>
        </p:spPr>
      </p:pic>
      <p:sp>
        <p:nvSpPr>
          <p:cNvPr id="313" name="Google Shape;313;p24"/>
          <p:cNvSpPr/>
          <p:nvPr/>
        </p:nvSpPr>
        <p:spPr>
          <a:xfrm>
            <a:off x="6381450" y="-1945025"/>
            <a:ext cx="6400800" cy="640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1200" y="307550"/>
            <a:ext cx="400450" cy="400450"/>
          </a:xfrm>
          <a:prstGeom prst="rect">
            <a:avLst/>
          </a:prstGeom>
          <a:noFill/>
          <a:ln>
            <a:noFill/>
          </a:ln>
        </p:spPr>
      </p:pic>
      <p:sp>
        <p:nvSpPr>
          <p:cNvPr id="315" name="Google Shape;315;p24"/>
          <p:cNvSpPr txBox="1"/>
          <p:nvPr/>
        </p:nvSpPr>
        <p:spPr>
          <a:xfrm>
            <a:off x="811650" y="291925"/>
            <a:ext cx="1496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126AA0"/>
                </a:solidFill>
                <a:latin typeface="Arial"/>
                <a:ea typeface="Arial"/>
                <a:cs typeface="Arial"/>
                <a:sym typeface="Arial"/>
              </a:rPr>
              <a:t>RECOVER</a:t>
            </a:r>
            <a:endParaRPr sz="900" b="1" i="0" u="none" strike="noStrike" cap="none">
              <a:solidFill>
                <a:srgbClr val="126AA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Arial"/>
                <a:ea typeface="Arial"/>
                <a:cs typeface="Arial"/>
                <a:sym typeface="Arial"/>
              </a:rPr>
              <a:t>Make waste history</a:t>
            </a:r>
            <a:endParaRPr sz="900" b="0" i="1"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486950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316"/>
        <p:cNvGrpSpPr/>
        <p:nvPr/>
      </p:nvGrpSpPr>
      <p:grpSpPr>
        <a:xfrm>
          <a:off x="0" y="0"/>
          <a:ext cx="0" cy="0"/>
          <a:chOff x="0" y="0"/>
          <a:chExt cx="0" cy="0"/>
        </a:xfrm>
      </p:grpSpPr>
      <p:pic>
        <p:nvPicPr>
          <p:cNvPr id="317" name="Google Shape;317;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360293" y="3398954"/>
            <a:ext cx="4314375" cy="1744541"/>
          </a:xfrm>
          <a:prstGeom prst="rect">
            <a:avLst/>
          </a:prstGeom>
          <a:noFill/>
          <a:ln>
            <a:noFill/>
          </a:ln>
        </p:spPr>
      </p:pic>
      <p:sp>
        <p:nvSpPr>
          <p:cNvPr id="318" name="Google Shape;318;p25"/>
          <p:cNvSpPr txBox="1">
            <a:spLocks noGrp="1"/>
          </p:cNvSpPr>
          <p:nvPr>
            <p:ph type="title"/>
          </p:nvPr>
        </p:nvSpPr>
        <p:spPr>
          <a:xfrm>
            <a:off x="532800" y="367200"/>
            <a:ext cx="5326500" cy="1260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9" name="Google Shape;319;p25"/>
          <p:cNvSpPr txBox="1">
            <a:spLocks noGrp="1"/>
          </p:cNvSpPr>
          <p:nvPr>
            <p:ph type="subTitle" idx="1"/>
          </p:nvPr>
        </p:nvSpPr>
        <p:spPr>
          <a:xfrm>
            <a:off x="516950" y="1714225"/>
            <a:ext cx="5459400" cy="36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400"/>
              <a:buFont typeface="Arial"/>
              <a:buNone/>
              <a:defRPr sz="16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75183696"/>
      </p:ext>
    </p:extLst>
  </p:cSld>
  <p:clrMapOvr>
    <a:masterClrMapping/>
  </p:clrMapOvr>
  <p:extLst>
    <p:ext uri="{DCECCB84-F9BA-43D5-87BE-67443E8EF086}">
      <p15:sldGuideLst xmlns:p15="http://schemas.microsoft.com/office/powerpoint/2012/main">
        <p15:guide id="1" pos="372">
          <p15:clr>
            <a:srgbClr val="FA7B17"/>
          </p15:clr>
        </p15:guide>
        <p15:guide id="2" orient="horz" pos="283">
          <p15:clr>
            <a:srgbClr val="FA7B17"/>
          </p15:clr>
        </p15:guide>
        <p15:guide id="3" orient="horz" pos="454">
          <p15:clr>
            <a:srgbClr val="FA7B17"/>
          </p15:clr>
        </p15:guide>
        <p15:guide id="4" orient="horz" pos="1247">
          <p15:clr>
            <a:srgbClr val="FA7B17"/>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531774" y="368849"/>
            <a:ext cx="6249900" cy="455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sp>
        <p:nvSpPr>
          <p:cNvPr id="322" name="Google Shape;322;p26"/>
          <p:cNvSpPr txBox="1">
            <a:spLocks noGrp="1"/>
          </p:cNvSpPr>
          <p:nvPr>
            <p:ph type="subTitle" idx="1"/>
          </p:nvPr>
        </p:nvSpPr>
        <p:spPr>
          <a:xfrm>
            <a:off x="1159850" y="11496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3" name="Google Shape;323;p26"/>
          <p:cNvSpPr txBox="1">
            <a:spLocks noGrp="1"/>
          </p:cNvSpPr>
          <p:nvPr>
            <p:ph type="subTitle" idx="2"/>
          </p:nvPr>
        </p:nvSpPr>
        <p:spPr>
          <a:xfrm>
            <a:off x="4729175" y="11496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4" name="Google Shape;324;p26"/>
          <p:cNvSpPr txBox="1">
            <a:spLocks noGrp="1"/>
          </p:cNvSpPr>
          <p:nvPr>
            <p:ph type="subTitle" idx="3"/>
          </p:nvPr>
        </p:nvSpPr>
        <p:spPr>
          <a:xfrm>
            <a:off x="1159850" y="193040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5" name="Google Shape;325;p26"/>
          <p:cNvSpPr txBox="1">
            <a:spLocks noGrp="1"/>
          </p:cNvSpPr>
          <p:nvPr>
            <p:ph type="subTitle" idx="4"/>
          </p:nvPr>
        </p:nvSpPr>
        <p:spPr>
          <a:xfrm>
            <a:off x="4729175" y="193040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6" name="Google Shape;326;p26"/>
          <p:cNvSpPr txBox="1">
            <a:spLocks noGrp="1"/>
          </p:cNvSpPr>
          <p:nvPr>
            <p:ph type="subTitle" idx="5"/>
          </p:nvPr>
        </p:nvSpPr>
        <p:spPr>
          <a:xfrm>
            <a:off x="1159850" y="27407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7" name="Google Shape;327;p26"/>
          <p:cNvSpPr txBox="1">
            <a:spLocks noGrp="1"/>
          </p:cNvSpPr>
          <p:nvPr>
            <p:ph type="subTitle" idx="6"/>
          </p:nvPr>
        </p:nvSpPr>
        <p:spPr>
          <a:xfrm>
            <a:off x="4729175" y="2740725"/>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8" name="Google Shape;328;p26"/>
          <p:cNvSpPr txBox="1">
            <a:spLocks noGrp="1"/>
          </p:cNvSpPr>
          <p:nvPr>
            <p:ph type="subTitle" idx="7"/>
          </p:nvPr>
        </p:nvSpPr>
        <p:spPr>
          <a:xfrm>
            <a:off x="1159850" y="355105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329" name="Google Shape;329;p26"/>
          <p:cNvSpPr txBox="1">
            <a:spLocks noGrp="1"/>
          </p:cNvSpPr>
          <p:nvPr>
            <p:ph type="subTitle" idx="8"/>
          </p:nvPr>
        </p:nvSpPr>
        <p:spPr>
          <a:xfrm>
            <a:off x="4729175" y="3551050"/>
            <a:ext cx="28098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Verdana"/>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330" name="Google Shape;330;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59489"/>
            <a:ext cx="2531698" cy="820666"/>
          </a:xfrm>
          <a:prstGeom prst="rect">
            <a:avLst/>
          </a:prstGeom>
          <a:noFill/>
          <a:ln>
            <a:noFill/>
          </a:ln>
        </p:spPr>
      </p:pic>
      <p:sp>
        <p:nvSpPr>
          <p:cNvPr id="331" name="Google Shape;331;p26"/>
          <p:cNvSpPr txBox="1">
            <a:spLocks noGrp="1"/>
          </p:cNvSpPr>
          <p:nvPr>
            <p:ph type="body" idx="9"/>
          </p:nvPr>
        </p:nvSpPr>
        <p:spPr>
          <a:xfrm>
            <a:off x="775375" y="10940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2" name="Google Shape;332;p26"/>
          <p:cNvSpPr txBox="1">
            <a:spLocks noGrp="1"/>
          </p:cNvSpPr>
          <p:nvPr>
            <p:ph type="body" idx="13"/>
          </p:nvPr>
        </p:nvSpPr>
        <p:spPr>
          <a:xfrm>
            <a:off x="775375" y="18814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3" name="Google Shape;333;p26"/>
          <p:cNvSpPr txBox="1">
            <a:spLocks noGrp="1"/>
          </p:cNvSpPr>
          <p:nvPr>
            <p:ph type="body" idx="14"/>
          </p:nvPr>
        </p:nvSpPr>
        <p:spPr>
          <a:xfrm>
            <a:off x="775375" y="2685759"/>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4" name="Google Shape;334;p26"/>
          <p:cNvSpPr txBox="1">
            <a:spLocks noGrp="1"/>
          </p:cNvSpPr>
          <p:nvPr>
            <p:ph type="body" idx="15"/>
          </p:nvPr>
        </p:nvSpPr>
        <p:spPr>
          <a:xfrm>
            <a:off x="775375" y="3490092"/>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5" name="Google Shape;335;p26"/>
          <p:cNvSpPr txBox="1">
            <a:spLocks noGrp="1"/>
          </p:cNvSpPr>
          <p:nvPr>
            <p:ph type="body" idx="16"/>
          </p:nvPr>
        </p:nvSpPr>
        <p:spPr>
          <a:xfrm>
            <a:off x="4297508" y="10940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6" name="Google Shape;336;p26"/>
          <p:cNvSpPr txBox="1">
            <a:spLocks noGrp="1"/>
          </p:cNvSpPr>
          <p:nvPr>
            <p:ph type="body" idx="17"/>
          </p:nvPr>
        </p:nvSpPr>
        <p:spPr>
          <a:xfrm>
            <a:off x="4297508" y="1881425"/>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7" name="Google Shape;337;p26"/>
          <p:cNvSpPr txBox="1">
            <a:spLocks noGrp="1"/>
          </p:cNvSpPr>
          <p:nvPr>
            <p:ph type="body" idx="18"/>
          </p:nvPr>
        </p:nvSpPr>
        <p:spPr>
          <a:xfrm>
            <a:off x="4297508" y="2685759"/>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8" name="Google Shape;338;p26"/>
          <p:cNvSpPr txBox="1">
            <a:spLocks noGrp="1"/>
          </p:cNvSpPr>
          <p:nvPr>
            <p:ph type="body" idx="19"/>
          </p:nvPr>
        </p:nvSpPr>
        <p:spPr>
          <a:xfrm>
            <a:off x="4297508" y="3490092"/>
            <a:ext cx="503100" cy="52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2200" b="1" i="0" u="none" strike="noStrike" cap="none">
                <a:solidFill>
                  <a:schemeClr val="accent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9" name="Google Shape;339;p26" descr="Logo&#10;&#10;Description automatically generate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88375" y="326930"/>
            <a:ext cx="1200150" cy="485775"/>
          </a:xfrm>
          <a:prstGeom prst="rect">
            <a:avLst/>
          </a:prstGeom>
          <a:noFill/>
          <a:ln>
            <a:noFill/>
          </a:ln>
        </p:spPr>
      </p:pic>
    </p:spTree>
    <p:extLst>
      <p:ext uri="{BB962C8B-B14F-4D97-AF65-F5344CB8AC3E}">
        <p14:creationId xmlns:p14="http://schemas.microsoft.com/office/powerpoint/2010/main" val="1552267431"/>
      </p:ext>
    </p:extLst>
  </p:cSld>
  <p:clrMapOvr>
    <a:masterClrMapping/>
  </p:clrMapOvr>
  <p:extLst>
    <p:ext uri="{DCECCB84-F9BA-43D5-87BE-67443E8EF086}">
      <p15:sldGuideLst xmlns:p15="http://schemas.microsoft.com/office/powerpoint/2012/main">
        <p15:guide id="1" orient="horz" pos="2381">
          <p15:clr>
            <a:srgbClr val="FA7B17"/>
          </p15:clr>
        </p15:guide>
        <p15:guide id="2" orient="horz" pos="1871">
          <p15:clr>
            <a:srgbClr val="FA7B17"/>
          </p15:clr>
        </p15:guide>
        <p15:guide id="3" orient="horz" pos="1369">
          <p15:clr>
            <a:srgbClr val="FA7B17"/>
          </p15:clr>
        </p15:guide>
        <p15:guide id="4" orient="horz" pos="867">
          <p15:clr>
            <a:srgbClr val="FA7B17"/>
          </p15:clr>
        </p15:guide>
        <p15:guide id="5" pos="397">
          <p15:clr>
            <a:srgbClr val="FA7B17"/>
          </p15:clr>
        </p15:guide>
        <p15:guide id="6" orient="horz" pos="397">
          <p15:clr>
            <a:srgbClr val="FA7B17"/>
          </p15:clr>
        </p15:guide>
        <p15:guide id="7" pos="794">
          <p15:clr>
            <a:srgbClr val="FA7B17"/>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0"/>
        <p:cNvGrpSpPr/>
        <p:nvPr/>
      </p:nvGrpSpPr>
      <p:grpSpPr>
        <a:xfrm>
          <a:off x="0" y="0"/>
          <a:ext cx="0" cy="0"/>
          <a:chOff x="0" y="0"/>
          <a:chExt cx="0" cy="0"/>
        </a:xfrm>
      </p:grpSpPr>
      <p:pic>
        <p:nvPicPr>
          <p:cNvPr id="341" name="Google Shape;341;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pic>
        <p:nvPicPr>
          <p:cNvPr id="342" name="Google Shape;342;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8888" y="1309450"/>
            <a:ext cx="1096280" cy="1096294"/>
          </a:xfrm>
          <a:prstGeom prst="rect">
            <a:avLst/>
          </a:prstGeom>
          <a:noFill/>
          <a:ln>
            <a:noFill/>
          </a:ln>
        </p:spPr>
      </p:pic>
      <p:pic>
        <p:nvPicPr>
          <p:cNvPr id="343" name="Google Shape;343;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57925" y="1309450"/>
            <a:ext cx="1098684" cy="1096294"/>
          </a:xfrm>
          <a:prstGeom prst="rect">
            <a:avLst/>
          </a:prstGeom>
          <a:noFill/>
          <a:ln>
            <a:noFill/>
          </a:ln>
        </p:spPr>
      </p:pic>
      <p:pic>
        <p:nvPicPr>
          <p:cNvPr id="344" name="Google Shape;344;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19367" y="1309450"/>
            <a:ext cx="1098691" cy="1096300"/>
          </a:xfrm>
          <a:prstGeom prst="rect">
            <a:avLst/>
          </a:prstGeom>
          <a:noFill/>
          <a:ln>
            <a:noFill/>
          </a:ln>
        </p:spPr>
      </p:pic>
      <p:sp>
        <p:nvSpPr>
          <p:cNvPr id="345" name="Google Shape;345;p27"/>
          <p:cNvSpPr txBox="1">
            <a:spLocks noGrp="1"/>
          </p:cNvSpPr>
          <p:nvPr>
            <p:ph type="subTitle" idx="1"/>
          </p:nvPr>
        </p:nvSpPr>
        <p:spPr>
          <a:xfrm>
            <a:off x="313250"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6" name="Google Shape;346;p27"/>
          <p:cNvSpPr txBox="1">
            <a:spLocks noGrp="1"/>
          </p:cNvSpPr>
          <p:nvPr>
            <p:ph type="subTitle" idx="2"/>
          </p:nvPr>
        </p:nvSpPr>
        <p:spPr>
          <a:xfrm>
            <a:off x="2073450"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7" name="Google Shape;347;p27"/>
          <p:cNvSpPr txBox="1">
            <a:spLocks noGrp="1"/>
          </p:cNvSpPr>
          <p:nvPr>
            <p:ph type="subTitle" idx="3"/>
          </p:nvPr>
        </p:nvSpPr>
        <p:spPr>
          <a:xfrm>
            <a:off x="3833638"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8" name="Google Shape;348;p27"/>
          <p:cNvSpPr txBox="1">
            <a:spLocks noGrp="1"/>
          </p:cNvSpPr>
          <p:nvPr>
            <p:ph type="subTitle" idx="4"/>
          </p:nvPr>
        </p:nvSpPr>
        <p:spPr>
          <a:xfrm>
            <a:off x="5593838"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9" name="Google Shape;349;p27"/>
          <p:cNvSpPr txBox="1">
            <a:spLocks noGrp="1"/>
          </p:cNvSpPr>
          <p:nvPr>
            <p:ph type="subTitle" idx="5"/>
          </p:nvPr>
        </p:nvSpPr>
        <p:spPr>
          <a:xfrm>
            <a:off x="7356600" y="2461500"/>
            <a:ext cx="1467600" cy="627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636C"/>
              </a:buClr>
              <a:buSzPts val="1000"/>
              <a:buFont typeface="Verdana"/>
              <a:buNone/>
              <a:defRPr sz="1000" b="1" i="0" u="none" strike="noStrike" cap="none">
                <a:solidFill>
                  <a:srgbClr val="0063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0" name="Google Shape;350;p27"/>
          <p:cNvSpPr txBox="1">
            <a:spLocks noGrp="1"/>
          </p:cNvSpPr>
          <p:nvPr>
            <p:ph type="body" idx="6"/>
          </p:nvPr>
        </p:nvSpPr>
        <p:spPr>
          <a:xfrm>
            <a:off x="313250" y="3595325"/>
            <a:ext cx="8553000" cy="11283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4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351" name="Google Shape;351;p27"/>
          <p:cNvSpPr txBox="1">
            <a:spLocks noGrp="1"/>
          </p:cNvSpPr>
          <p:nvPr>
            <p:ph type="title"/>
          </p:nvPr>
        </p:nvSpPr>
        <p:spPr>
          <a:xfrm>
            <a:off x="531775"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pic>
        <p:nvPicPr>
          <p:cNvPr id="352" name="Google Shape;352;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42264" y="1309450"/>
            <a:ext cx="1109959" cy="1107880"/>
          </a:xfrm>
          <a:prstGeom prst="rect">
            <a:avLst/>
          </a:prstGeom>
          <a:noFill/>
          <a:ln>
            <a:noFill/>
          </a:ln>
        </p:spPr>
      </p:pic>
      <p:pic>
        <p:nvPicPr>
          <p:cNvPr id="353" name="Google Shape;353;p2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769303" y="1309450"/>
            <a:ext cx="1109959" cy="1107880"/>
          </a:xfrm>
          <a:prstGeom prst="rect">
            <a:avLst/>
          </a:prstGeom>
          <a:noFill/>
          <a:ln>
            <a:noFill/>
          </a:ln>
        </p:spPr>
      </p:pic>
    </p:spTree>
    <p:extLst>
      <p:ext uri="{BB962C8B-B14F-4D97-AF65-F5344CB8AC3E}">
        <p14:creationId xmlns:p14="http://schemas.microsoft.com/office/powerpoint/2010/main" val="413820252"/>
      </p:ext>
    </p:extLst>
  </p:cSld>
  <p:clrMapOvr>
    <a:masterClrMapping/>
  </p:clrMapOvr>
  <p:extLst>
    <p:ext uri="{DCECCB84-F9BA-43D5-87BE-67443E8EF086}">
      <p15:sldGuideLst xmlns:p15="http://schemas.microsoft.com/office/powerpoint/2012/main">
        <p15:guide id="1" orient="horz" pos="1701">
          <p15:clr>
            <a:srgbClr val="FA7B17"/>
          </p15:clr>
        </p15:guide>
        <p15:guide id="2" orient="horz" pos="2403">
          <p15:clr>
            <a:srgbClr val="FA7B17"/>
          </p15:clr>
        </p15:guide>
        <p15:guide id="3" pos="283">
          <p15:clr>
            <a:srgbClr val="FA7B17"/>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pic>
        <p:nvPicPr>
          <p:cNvPr id="355" name="Google Shape;35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pic>
        <p:nvPicPr>
          <p:cNvPr id="356" name="Google Shape;356;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2218" y="1100557"/>
            <a:ext cx="2901078" cy="3694975"/>
          </a:xfrm>
          <a:prstGeom prst="rect">
            <a:avLst/>
          </a:prstGeom>
          <a:noFill/>
          <a:ln>
            <a:noFill/>
          </a:ln>
        </p:spPr>
      </p:pic>
      <p:pic>
        <p:nvPicPr>
          <p:cNvPr id="357" name="Google Shape;357;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60200" y="1188700"/>
            <a:ext cx="4179700" cy="3414778"/>
          </a:xfrm>
          <a:prstGeom prst="rect">
            <a:avLst/>
          </a:prstGeom>
          <a:noFill/>
          <a:ln>
            <a:noFill/>
          </a:ln>
        </p:spPr>
      </p:pic>
      <p:sp>
        <p:nvSpPr>
          <p:cNvPr id="358" name="Google Shape;358;p28"/>
          <p:cNvSpPr/>
          <p:nvPr/>
        </p:nvSpPr>
        <p:spPr>
          <a:xfrm>
            <a:off x="223250" y="4611596"/>
            <a:ext cx="167400" cy="1674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8"/>
          <p:cNvSpPr/>
          <p:nvPr/>
        </p:nvSpPr>
        <p:spPr>
          <a:xfrm>
            <a:off x="223250" y="4398110"/>
            <a:ext cx="167400" cy="167400"/>
          </a:xfrm>
          <a:prstGeom prst="rect">
            <a:avLst/>
          </a:prstGeom>
          <a:solidFill>
            <a:srgbClr val="4D51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8"/>
          <p:cNvSpPr/>
          <p:nvPr/>
        </p:nvSpPr>
        <p:spPr>
          <a:xfrm>
            <a:off x="223250" y="4805204"/>
            <a:ext cx="167400" cy="167400"/>
          </a:xfrm>
          <a:prstGeom prst="rect">
            <a:avLst/>
          </a:prstGeom>
          <a:solidFill>
            <a:srgbClr val="B0D7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1" name="Google Shape;361;p28"/>
          <p:cNvGrpSpPr/>
          <p:nvPr/>
        </p:nvGrpSpPr>
        <p:grpSpPr>
          <a:xfrm>
            <a:off x="938849" y="1675652"/>
            <a:ext cx="853862" cy="584934"/>
            <a:chOff x="1154324" y="1515763"/>
            <a:chExt cx="1111800" cy="780537"/>
          </a:xfrm>
        </p:grpSpPr>
        <p:sp>
          <p:nvSpPr>
            <p:cNvPr id="362" name="Google Shape;362;p28"/>
            <p:cNvSpPr/>
            <p:nvPr/>
          </p:nvSpPr>
          <p:spPr>
            <a:xfrm>
              <a:off x="1154324" y="1515763"/>
              <a:ext cx="11118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USA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Denver, USA</a:t>
              </a:r>
              <a:endParaRPr sz="800" b="0" i="0" u="none" strike="noStrike" cap="none">
                <a:solidFill>
                  <a:schemeClr val="lt1"/>
                </a:solidFill>
                <a:latin typeface="Arial"/>
                <a:ea typeface="Arial"/>
                <a:cs typeface="Arial"/>
                <a:sym typeface="Arial"/>
              </a:endParaRPr>
            </a:p>
          </p:txBody>
        </p:sp>
        <p:sp>
          <p:nvSpPr>
            <p:cNvPr id="363" name="Google Shape;363;p28"/>
            <p:cNvSpPr/>
            <p:nvPr/>
          </p:nvSpPr>
          <p:spPr>
            <a:xfrm rot="10800000">
              <a:off x="2042550" y="1994800"/>
              <a:ext cx="2235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4" name="Google Shape;364;p28"/>
          <p:cNvSpPr/>
          <p:nvPr/>
        </p:nvSpPr>
        <p:spPr>
          <a:xfrm>
            <a:off x="2522150" y="1930500"/>
            <a:ext cx="989400" cy="393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Canada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Toronto, Canada</a:t>
            </a:r>
            <a:endParaRPr sz="800" b="0" i="0" u="none" strike="noStrike" cap="none">
              <a:solidFill>
                <a:schemeClr val="lt1"/>
              </a:solidFill>
              <a:latin typeface="Arial"/>
              <a:ea typeface="Arial"/>
              <a:cs typeface="Arial"/>
              <a:sym typeface="Arial"/>
            </a:endParaRPr>
          </a:p>
        </p:txBody>
      </p:sp>
      <p:sp>
        <p:nvSpPr>
          <p:cNvPr id="365" name="Google Shape;365;p28"/>
          <p:cNvSpPr/>
          <p:nvPr/>
        </p:nvSpPr>
        <p:spPr>
          <a:xfrm rot="10800000" flipH="1">
            <a:off x="2522223" y="2289548"/>
            <a:ext cx="157500" cy="2259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6" name="Google Shape;366;p28"/>
          <p:cNvGrpSpPr/>
          <p:nvPr/>
        </p:nvGrpSpPr>
        <p:grpSpPr>
          <a:xfrm>
            <a:off x="343951" y="2392025"/>
            <a:ext cx="1544432" cy="776205"/>
            <a:chOff x="-106101" y="1260531"/>
            <a:chExt cx="2372400" cy="1035769"/>
          </a:xfrm>
        </p:grpSpPr>
        <p:sp>
          <p:nvSpPr>
            <p:cNvPr id="367" name="Google Shape;367;p28"/>
            <p:cNvSpPr/>
            <p:nvPr/>
          </p:nvSpPr>
          <p:spPr>
            <a:xfrm>
              <a:off x="-106101" y="1260531"/>
              <a:ext cx="2372400" cy="780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Mexico, Central America &amp; Caribbean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Mexico City, Mexico</a:t>
              </a:r>
              <a:endParaRPr sz="800" b="0" i="0" u="none" strike="noStrike" cap="none">
                <a:solidFill>
                  <a:schemeClr val="dk1"/>
                </a:solidFill>
                <a:latin typeface="Arial"/>
                <a:ea typeface="Arial"/>
                <a:cs typeface="Arial"/>
                <a:sym typeface="Arial"/>
              </a:endParaRPr>
            </a:p>
          </p:txBody>
        </p:sp>
        <p:sp>
          <p:nvSpPr>
            <p:cNvPr id="368" name="Google Shape;368;p28"/>
            <p:cNvSpPr/>
            <p:nvPr/>
          </p:nvSpPr>
          <p:spPr>
            <a:xfrm rot="10800000">
              <a:off x="2042550" y="1994800"/>
              <a:ext cx="223500" cy="3015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69" name="Google Shape;369;p28"/>
          <p:cNvGrpSpPr/>
          <p:nvPr/>
        </p:nvGrpSpPr>
        <p:grpSpPr>
          <a:xfrm rot="10800000">
            <a:off x="2708732" y="3972330"/>
            <a:ext cx="1003973" cy="732374"/>
            <a:chOff x="923764" y="1319021"/>
            <a:chExt cx="1450200" cy="977280"/>
          </a:xfrm>
        </p:grpSpPr>
        <p:sp>
          <p:nvSpPr>
            <p:cNvPr id="370" name="Google Shape;370;p28"/>
            <p:cNvSpPr/>
            <p:nvPr/>
          </p:nvSpPr>
          <p:spPr>
            <a:xfrm rot="10800000">
              <a:off x="923764" y="1319021"/>
              <a:ext cx="1450200" cy="721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South America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São Paulo, Brazil</a:t>
              </a:r>
              <a:endParaRPr sz="800" b="0" i="0" u="none" strike="noStrike" cap="none">
                <a:solidFill>
                  <a:schemeClr val="dk1"/>
                </a:solidFill>
                <a:latin typeface="Arial"/>
                <a:ea typeface="Arial"/>
                <a:cs typeface="Arial"/>
                <a:sym typeface="Arial"/>
              </a:endParaRPr>
            </a:p>
          </p:txBody>
        </p:sp>
        <p:sp>
          <p:nvSpPr>
            <p:cNvPr id="371" name="Google Shape;371;p28"/>
            <p:cNvSpPr/>
            <p:nvPr/>
          </p:nvSpPr>
          <p:spPr>
            <a:xfrm rot="10800000">
              <a:off x="2155263" y="1994801"/>
              <a:ext cx="218700" cy="3015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72" name="Google Shape;372;p28"/>
          <p:cNvGrpSpPr/>
          <p:nvPr/>
        </p:nvGrpSpPr>
        <p:grpSpPr>
          <a:xfrm>
            <a:off x="3762400" y="1699573"/>
            <a:ext cx="989425" cy="776527"/>
            <a:chOff x="1194250" y="1260103"/>
            <a:chExt cx="1179713" cy="1036198"/>
          </a:xfrm>
        </p:grpSpPr>
        <p:sp>
          <p:nvSpPr>
            <p:cNvPr id="373" name="Google Shape;373;p28"/>
            <p:cNvSpPr/>
            <p:nvPr/>
          </p:nvSpPr>
          <p:spPr>
            <a:xfrm>
              <a:off x="1194250" y="1260103"/>
              <a:ext cx="1179600" cy="780600"/>
            </a:xfrm>
            <a:prstGeom prst="rect">
              <a:avLst/>
            </a:prstGeom>
            <a:solidFill>
              <a:srgbClr val="FEE1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636C"/>
                  </a:solidFill>
                  <a:latin typeface="Arial"/>
                  <a:ea typeface="Arial"/>
                  <a:cs typeface="Arial"/>
                  <a:sym typeface="Arial"/>
                </a:rPr>
                <a:t>World Secretariat</a:t>
              </a:r>
              <a:endParaRPr sz="900" b="1" i="0" u="none" strike="noStrike" cap="none">
                <a:solidFill>
                  <a:srgbClr val="00636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636C"/>
                  </a:solidFill>
                  <a:latin typeface="Arial"/>
                  <a:ea typeface="Arial"/>
                  <a:cs typeface="Arial"/>
                  <a:sym typeface="Arial"/>
                </a:rPr>
                <a:t>Bonn, Germany</a:t>
              </a:r>
              <a:endParaRPr sz="800" b="0" i="0" u="none" strike="noStrike" cap="none">
                <a:solidFill>
                  <a:srgbClr val="00636C"/>
                </a:solidFill>
                <a:latin typeface="Arial"/>
                <a:ea typeface="Arial"/>
                <a:cs typeface="Arial"/>
                <a:sym typeface="Arial"/>
              </a:endParaRPr>
            </a:p>
          </p:txBody>
        </p:sp>
        <p:sp>
          <p:nvSpPr>
            <p:cNvPr id="374" name="Google Shape;374;p28"/>
            <p:cNvSpPr/>
            <p:nvPr/>
          </p:nvSpPr>
          <p:spPr>
            <a:xfrm rot="10800000">
              <a:off x="2155263" y="1994801"/>
              <a:ext cx="218700" cy="301500"/>
            </a:xfrm>
            <a:prstGeom prst="triangle">
              <a:avLst>
                <a:gd name="adj" fmla="val 0"/>
              </a:avLst>
            </a:prstGeom>
            <a:solidFill>
              <a:srgbClr val="FEE1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5" name="Google Shape;375;p28"/>
          <p:cNvGrpSpPr/>
          <p:nvPr/>
        </p:nvGrpSpPr>
        <p:grpSpPr>
          <a:xfrm>
            <a:off x="4794376" y="1891150"/>
            <a:ext cx="949429" cy="584961"/>
            <a:chOff x="816071" y="1515732"/>
            <a:chExt cx="1250400" cy="780573"/>
          </a:xfrm>
        </p:grpSpPr>
        <p:sp>
          <p:nvSpPr>
            <p:cNvPr id="376" name="Google Shape;376;p28"/>
            <p:cNvSpPr/>
            <p:nvPr/>
          </p:nvSpPr>
          <p:spPr>
            <a:xfrm>
              <a:off x="816071" y="1515732"/>
              <a:ext cx="12504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Berlin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Berlin, Germany</a:t>
              </a:r>
              <a:endParaRPr sz="800" b="0" i="0" u="none" strike="noStrike" cap="none">
                <a:solidFill>
                  <a:schemeClr val="lt1"/>
                </a:solidFill>
                <a:latin typeface="Arial"/>
                <a:ea typeface="Arial"/>
                <a:cs typeface="Arial"/>
                <a:sym typeface="Arial"/>
              </a:endParaRPr>
            </a:p>
          </p:txBody>
        </p:sp>
        <p:sp>
          <p:nvSpPr>
            <p:cNvPr id="377" name="Google Shape;377;p28"/>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8" name="Google Shape;378;p28"/>
          <p:cNvGrpSpPr/>
          <p:nvPr/>
        </p:nvGrpSpPr>
        <p:grpSpPr>
          <a:xfrm>
            <a:off x="3693127" y="2476100"/>
            <a:ext cx="1025243" cy="619525"/>
            <a:chOff x="3431000" y="2410975"/>
            <a:chExt cx="1252588" cy="619525"/>
          </a:xfrm>
        </p:grpSpPr>
        <p:sp>
          <p:nvSpPr>
            <p:cNvPr id="379" name="Google Shape;379;p28"/>
            <p:cNvSpPr/>
            <p:nvPr/>
          </p:nvSpPr>
          <p:spPr>
            <a:xfrm>
              <a:off x="3431000" y="2636900"/>
              <a:ext cx="1252500" cy="393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Brussels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Brussels, Belgium</a:t>
              </a:r>
              <a:endParaRPr sz="800" b="0" i="0" u="none" strike="noStrike" cap="none">
                <a:solidFill>
                  <a:schemeClr val="lt1"/>
                </a:solidFill>
                <a:latin typeface="Arial"/>
                <a:ea typeface="Arial"/>
                <a:cs typeface="Arial"/>
                <a:sym typeface="Arial"/>
              </a:endParaRPr>
            </a:p>
          </p:txBody>
        </p:sp>
        <p:sp>
          <p:nvSpPr>
            <p:cNvPr id="380" name="Google Shape;380;p28"/>
            <p:cNvSpPr/>
            <p:nvPr/>
          </p:nvSpPr>
          <p:spPr>
            <a:xfrm flipH="1">
              <a:off x="4516188" y="2410975"/>
              <a:ext cx="167400" cy="2688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1" name="Google Shape;381;p28"/>
          <p:cNvGrpSpPr/>
          <p:nvPr/>
        </p:nvGrpSpPr>
        <p:grpSpPr>
          <a:xfrm>
            <a:off x="4764451" y="2386649"/>
            <a:ext cx="1095794" cy="711625"/>
            <a:chOff x="3431008" y="2410975"/>
            <a:chExt cx="1095904" cy="711625"/>
          </a:xfrm>
        </p:grpSpPr>
        <p:sp>
          <p:nvSpPr>
            <p:cNvPr id="382" name="Google Shape;382;p28"/>
            <p:cNvSpPr/>
            <p:nvPr/>
          </p:nvSpPr>
          <p:spPr>
            <a:xfrm>
              <a:off x="3431012" y="2636900"/>
              <a:ext cx="1095900" cy="485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European Secretariat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chemeClr val="dk1"/>
                  </a:solidFill>
                  <a:latin typeface="Arial"/>
                  <a:ea typeface="Arial"/>
                  <a:cs typeface="Arial"/>
                  <a:sym typeface="Arial"/>
                </a:rPr>
                <a:t>Freiburg, Germany</a:t>
              </a:r>
              <a:endParaRPr sz="800" b="0" i="0" u="none" strike="noStrike" cap="none">
                <a:solidFill>
                  <a:schemeClr val="dk1"/>
                </a:solidFill>
                <a:latin typeface="Arial"/>
                <a:ea typeface="Arial"/>
                <a:cs typeface="Arial"/>
                <a:sym typeface="Arial"/>
              </a:endParaRPr>
            </a:p>
          </p:txBody>
        </p:sp>
        <p:sp>
          <p:nvSpPr>
            <p:cNvPr id="383" name="Google Shape;383;p28"/>
            <p:cNvSpPr/>
            <p:nvPr/>
          </p:nvSpPr>
          <p:spPr>
            <a:xfrm>
              <a:off x="3431008" y="2410975"/>
              <a:ext cx="167400" cy="268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84" name="Google Shape;384;p28"/>
          <p:cNvGrpSpPr/>
          <p:nvPr/>
        </p:nvGrpSpPr>
        <p:grpSpPr>
          <a:xfrm>
            <a:off x="7355462" y="1962851"/>
            <a:ext cx="890190" cy="513219"/>
            <a:chOff x="-106107" y="1387458"/>
            <a:chExt cx="1367420" cy="908835"/>
          </a:xfrm>
        </p:grpSpPr>
        <p:sp>
          <p:nvSpPr>
            <p:cNvPr id="385" name="Google Shape;385;p28"/>
            <p:cNvSpPr/>
            <p:nvPr/>
          </p:nvSpPr>
          <p:spPr>
            <a:xfrm>
              <a:off x="-106087" y="1387458"/>
              <a:ext cx="1367400" cy="6537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Japan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Tokyo, Japan</a:t>
              </a:r>
              <a:endParaRPr sz="800" b="0" i="0" u="none" strike="noStrike" cap="none">
                <a:solidFill>
                  <a:schemeClr val="lt1"/>
                </a:solidFill>
                <a:latin typeface="Arial"/>
                <a:ea typeface="Arial"/>
                <a:cs typeface="Arial"/>
                <a:sym typeface="Arial"/>
              </a:endParaRPr>
            </a:p>
          </p:txBody>
        </p:sp>
        <p:sp>
          <p:nvSpPr>
            <p:cNvPr id="386" name="Google Shape;386;p28"/>
            <p:cNvSpPr/>
            <p:nvPr/>
          </p:nvSpPr>
          <p:spPr>
            <a:xfrm rot="10800000" flipH="1">
              <a:off x="-106107" y="1994793"/>
              <a:ext cx="2520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28"/>
          <p:cNvGrpSpPr/>
          <p:nvPr/>
        </p:nvGrpSpPr>
        <p:grpSpPr>
          <a:xfrm>
            <a:off x="5859331" y="2577351"/>
            <a:ext cx="1235677" cy="440805"/>
            <a:chOff x="-375077" y="1260553"/>
            <a:chExt cx="1898122" cy="780600"/>
          </a:xfrm>
        </p:grpSpPr>
        <p:sp>
          <p:nvSpPr>
            <p:cNvPr id="388" name="Google Shape;388;p28"/>
            <p:cNvSpPr/>
            <p:nvPr/>
          </p:nvSpPr>
          <p:spPr>
            <a:xfrm>
              <a:off x="-375077" y="1260553"/>
              <a:ext cx="1636500" cy="780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Korea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Seoul, South Korea</a:t>
              </a:r>
              <a:endParaRPr sz="800" b="0" i="0" u="none" strike="noStrike" cap="none">
                <a:solidFill>
                  <a:schemeClr val="lt1"/>
                </a:solidFill>
                <a:latin typeface="Arial"/>
                <a:ea typeface="Arial"/>
                <a:cs typeface="Arial"/>
                <a:sym typeface="Arial"/>
              </a:endParaRPr>
            </a:p>
          </p:txBody>
        </p:sp>
        <p:sp>
          <p:nvSpPr>
            <p:cNvPr id="389" name="Google Shape;389;p28"/>
            <p:cNvSpPr/>
            <p:nvPr/>
          </p:nvSpPr>
          <p:spPr>
            <a:xfrm rot="5400000">
              <a:off x="1245845" y="1216453"/>
              <a:ext cx="233100" cy="3213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0" name="Google Shape;390;p28"/>
          <p:cNvGrpSpPr/>
          <p:nvPr/>
        </p:nvGrpSpPr>
        <p:grpSpPr>
          <a:xfrm>
            <a:off x="5964645" y="1788489"/>
            <a:ext cx="1120435" cy="777601"/>
            <a:chOff x="923764" y="1319021"/>
            <a:chExt cx="1450213" cy="1037632"/>
          </a:xfrm>
        </p:grpSpPr>
        <p:sp>
          <p:nvSpPr>
            <p:cNvPr id="391" name="Google Shape;391;p28"/>
            <p:cNvSpPr/>
            <p:nvPr/>
          </p:nvSpPr>
          <p:spPr>
            <a:xfrm>
              <a:off x="923764" y="1319021"/>
              <a:ext cx="1450200" cy="721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East Asia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Seoul, South Korea</a:t>
              </a:r>
              <a:endParaRPr sz="800" b="0" i="0" u="none" strike="noStrike" cap="none">
                <a:solidFill>
                  <a:schemeClr val="dk1"/>
                </a:solidFill>
                <a:latin typeface="Arial"/>
                <a:ea typeface="Arial"/>
                <a:cs typeface="Arial"/>
                <a:sym typeface="Arial"/>
              </a:endParaRPr>
            </a:p>
          </p:txBody>
        </p:sp>
        <p:sp>
          <p:nvSpPr>
            <p:cNvPr id="392" name="Google Shape;392;p28"/>
            <p:cNvSpPr/>
            <p:nvPr/>
          </p:nvSpPr>
          <p:spPr>
            <a:xfrm rot="10800000">
              <a:off x="2155277" y="1994853"/>
              <a:ext cx="218700" cy="361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93" name="Google Shape;393;p28"/>
          <p:cNvGrpSpPr/>
          <p:nvPr/>
        </p:nvGrpSpPr>
        <p:grpSpPr>
          <a:xfrm>
            <a:off x="5234067" y="3034981"/>
            <a:ext cx="949371" cy="646353"/>
            <a:chOff x="1297304" y="1104530"/>
            <a:chExt cx="1228800" cy="862494"/>
          </a:xfrm>
        </p:grpSpPr>
        <p:sp>
          <p:nvSpPr>
            <p:cNvPr id="394" name="Google Shape;394;p28"/>
            <p:cNvSpPr/>
            <p:nvPr/>
          </p:nvSpPr>
          <p:spPr>
            <a:xfrm>
              <a:off x="1297304" y="1319024"/>
              <a:ext cx="1228800" cy="64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South Asia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New Delhi, India</a:t>
              </a:r>
              <a:endParaRPr sz="800" b="0" i="0" u="none" strike="noStrike" cap="none">
                <a:solidFill>
                  <a:schemeClr val="dk1"/>
                </a:solidFill>
                <a:latin typeface="Arial"/>
                <a:ea typeface="Arial"/>
                <a:cs typeface="Arial"/>
                <a:sym typeface="Arial"/>
              </a:endParaRPr>
            </a:p>
          </p:txBody>
        </p:sp>
        <p:sp>
          <p:nvSpPr>
            <p:cNvPr id="395" name="Google Shape;395;p28"/>
            <p:cNvSpPr/>
            <p:nvPr/>
          </p:nvSpPr>
          <p:spPr>
            <a:xfrm flipH="1">
              <a:off x="2309503" y="1104530"/>
              <a:ext cx="216600" cy="2289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96" name="Google Shape;396;p28"/>
          <p:cNvGrpSpPr/>
          <p:nvPr/>
        </p:nvGrpSpPr>
        <p:grpSpPr>
          <a:xfrm>
            <a:off x="3762375" y="3857470"/>
            <a:ext cx="1328174" cy="619525"/>
            <a:chOff x="2933806" y="2410975"/>
            <a:chExt cx="1749900" cy="619525"/>
          </a:xfrm>
        </p:grpSpPr>
        <p:sp>
          <p:nvSpPr>
            <p:cNvPr id="397" name="Google Shape;397;p28"/>
            <p:cNvSpPr/>
            <p:nvPr/>
          </p:nvSpPr>
          <p:spPr>
            <a:xfrm>
              <a:off x="2933806" y="2636900"/>
              <a:ext cx="1749900" cy="393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Africa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Cape Town, South Africa</a:t>
              </a:r>
              <a:endParaRPr sz="800" b="0" i="0" u="none" strike="noStrike" cap="none">
                <a:solidFill>
                  <a:schemeClr val="dk1"/>
                </a:solidFill>
                <a:latin typeface="Arial"/>
                <a:ea typeface="Arial"/>
                <a:cs typeface="Arial"/>
                <a:sym typeface="Arial"/>
              </a:endParaRPr>
            </a:p>
          </p:txBody>
        </p:sp>
        <p:sp>
          <p:nvSpPr>
            <p:cNvPr id="398" name="Google Shape;398;p28"/>
            <p:cNvSpPr/>
            <p:nvPr/>
          </p:nvSpPr>
          <p:spPr>
            <a:xfrm flipH="1">
              <a:off x="4516188" y="2410975"/>
              <a:ext cx="167400" cy="2688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9" name="Google Shape;399;p28"/>
          <p:cNvGrpSpPr/>
          <p:nvPr/>
        </p:nvGrpSpPr>
        <p:grpSpPr>
          <a:xfrm>
            <a:off x="7304202" y="3903275"/>
            <a:ext cx="1298725" cy="681575"/>
            <a:chOff x="3097108" y="2348938"/>
            <a:chExt cx="1586714" cy="681575"/>
          </a:xfrm>
        </p:grpSpPr>
        <p:sp>
          <p:nvSpPr>
            <p:cNvPr id="400" name="Google Shape;400;p28"/>
            <p:cNvSpPr/>
            <p:nvPr/>
          </p:nvSpPr>
          <p:spPr>
            <a:xfrm>
              <a:off x="3097122" y="2636913"/>
              <a:ext cx="1586700" cy="393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Oceania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Melbourne, Australia</a:t>
              </a:r>
              <a:endParaRPr sz="800" b="0" i="0" u="none" strike="noStrike" cap="none">
                <a:solidFill>
                  <a:schemeClr val="dk1"/>
                </a:solidFill>
                <a:latin typeface="Arial"/>
                <a:ea typeface="Arial"/>
                <a:cs typeface="Arial"/>
                <a:sym typeface="Arial"/>
              </a:endParaRPr>
            </a:p>
          </p:txBody>
        </p:sp>
        <p:sp>
          <p:nvSpPr>
            <p:cNvPr id="401" name="Google Shape;401;p28"/>
            <p:cNvSpPr/>
            <p:nvPr/>
          </p:nvSpPr>
          <p:spPr>
            <a:xfrm>
              <a:off x="3097108" y="2348938"/>
              <a:ext cx="249600" cy="3333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02" name="Google Shape;402;p28"/>
          <p:cNvGrpSpPr/>
          <p:nvPr/>
        </p:nvGrpSpPr>
        <p:grpSpPr>
          <a:xfrm>
            <a:off x="7026501" y="2476041"/>
            <a:ext cx="1763696" cy="535474"/>
            <a:chOff x="-936300" y="1261574"/>
            <a:chExt cx="2709211" cy="945900"/>
          </a:xfrm>
        </p:grpSpPr>
        <p:sp>
          <p:nvSpPr>
            <p:cNvPr id="403" name="Google Shape;403;p28"/>
            <p:cNvSpPr/>
            <p:nvPr/>
          </p:nvSpPr>
          <p:spPr>
            <a:xfrm>
              <a:off x="-2189" y="1261574"/>
              <a:ext cx="1775100" cy="9459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Kaohsiung Capacity Center</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Seoul, South Korea</a:t>
              </a:r>
              <a:endParaRPr sz="800" b="0" i="0" u="none" strike="noStrike" cap="none">
                <a:solidFill>
                  <a:schemeClr val="lt1"/>
                </a:solidFill>
                <a:latin typeface="Arial"/>
                <a:ea typeface="Arial"/>
                <a:cs typeface="Arial"/>
                <a:sym typeface="Arial"/>
              </a:endParaRPr>
            </a:p>
          </p:txBody>
        </p:sp>
        <p:sp>
          <p:nvSpPr>
            <p:cNvPr id="404" name="Google Shape;404;p28"/>
            <p:cNvSpPr/>
            <p:nvPr/>
          </p:nvSpPr>
          <p:spPr>
            <a:xfrm rot="-5400000">
              <a:off x="-574950" y="1517624"/>
              <a:ext cx="328500" cy="10512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5" name="Google Shape;405;p28"/>
          <p:cNvGrpSpPr/>
          <p:nvPr/>
        </p:nvGrpSpPr>
        <p:grpSpPr>
          <a:xfrm>
            <a:off x="7184675" y="3248025"/>
            <a:ext cx="1298801" cy="535464"/>
            <a:chOff x="-936272" y="1465993"/>
            <a:chExt cx="2709222" cy="817503"/>
          </a:xfrm>
        </p:grpSpPr>
        <p:sp>
          <p:nvSpPr>
            <p:cNvPr id="406" name="Google Shape;406;p28"/>
            <p:cNvSpPr/>
            <p:nvPr/>
          </p:nvSpPr>
          <p:spPr>
            <a:xfrm>
              <a:off x="-427250" y="1465996"/>
              <a:ext cx="2200200" cy="817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South East Asia Secretariat</a:t>
              </a:r>
              <a:endParaRPr sz="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Manila, Philippines</a:t>
              </a:r>
              <a:endParaRPr sz="900" b="1" i="0" u="none" strike="noStrike" cap="none">
                <a:solidFill>
                  <a:schemeClr val="dk1"/>
                </a:solidFill>
                <a:latin typeface="Arial"/>
                <a:ea typeface="Arial"/>
                <a:cs typeface="Arial"/>
                <a:sym typeface="Arial"/>
              </a:endParaRPr>
            </a:p>
          </p:txBody>
        </p:sp>
        <p:sp>
          <p:nvSpPr>
            <p:cNvPr id="407" name="Google Shape;407;p28"/>
            <p:cNvSpPr/>
            <p:nvPr/>
          </p:nvSpPr>
          <p:spPr>
            <a:xfrm rot="-5400000" flipH="1">
              <a:off x="-748922" y="1278643"/>
              <a:ext cx="218400" cy="593100"/>
            </a:xfrm>
            <a:prstGeom prst="triangle">
              <a:avLst>
                <a:gd name="adj"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28"/>
          <p:cNvGrpSpPr/>
          <p:nvPr/>
        </p:nvGrpSpPr>
        <p:grpSpPr>
          <a:xfrm>
            <a:off x="5803434" y="3542698"/>
            <a:ext cx="1071983" cy="929743"/>
            <a:chOff x="1138731" y="800174"/>
            <a:chExt cx="1387500" cy="1240650"/>
          </a:xfrm>
        </p:grpSpPr>
        <p:sp>
          <p:nvSpPr>
            <p:cNvPr id="409" name="Google Shape;409;p28"/>
            <p:cNvSpPr/>
            <p:nvPr/>
          </p:nvSpPr>
          <p:spPr>
            <a:xfrm>
              <a:off x="1138731" y="1319024"/>
              <a:ext cx="1387500" cy="721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Indonesia Project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Jakarta, Indonesia</a:t>
              </a:r>
              <a:endParaRPr sz="800" b="0" i="0" u="none" strike="noStrike" cap="none">
                <a:solidFill>
                  <a:schemeClr val="lt1"/>
                </a:solidFill>
                <a:latin typeface="Arial"/>
                <a:ea typeface="Arial"/>
                <a:cs typeface="Arial"/>
                <a:sym typeface="Arial"/>
              </a:endParaRPr>
            </a:p>
          </p:txBody>
        </p:sp>
        <p:sp>
          <p:nvSpPr>
            <p:cNvPr id="410" name="Google Shape;410;p28"/>
            <p:cNvSpPr/>
            <p:nvPr/>
          </p:nvSpPr>
          <p:spPr>
            <a:xfrm flipH="1">
              <a:off x="2309558" y="800174"/>
              <a:ext cx="216600" cy="533100"/>
            </a:xfrm>
            <a:prstGeom prst="triangle">
              <a:avLst>
                <a:gd name="adj" fmla="val 6401"/>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11" name="Google Shape;411;p28"/>
          <p:cNvSpPr txBox="1"/>
          <p:nvPr/>
        </p:nvSpPr>
        <p:spPr>
          <a:xfrm>
            <a:off x="340638" y="4279192"/>
            <a:ext cx="1628700" cy="7116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900"/>
              <a:buFont typeface="Arial"/>
              <a:buNone/>
            </a:pPr>
            <a:r>
              <a:rPr lang="en" sz="900" b="0" i="0" u="none" strike="noStrike" cap="none">
                <a:solidFill>
                  <a:srgbClr val="00636C"/>
                </a:solidFill>
                <a:latin typeface="Verdana"/>
                <a:ea typeface="Verdana"/>
                <a:cs typeface="Verdana"/>
                <a:sym typeface="Verdana"/>
              </a:rPr>
              <a:t>Project Office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 sz="900" b="0" i="0" u="none" strike="noStrike" cap="none">
                <a:solidFill>
                  <a:srgbClr val="00636C"/>
                </a:solidFill>
                <a:latin typeface="Verdana"/>
                <a:ea typeface="Verdana"/>
                <a:cs typeface="Verdana"/>
                <a:sym typeface="Verdana"/>
              </a:rPr>
              <a:t>Country Office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 sz="900" b="0" i="0" u="none" strike="noStrike" cap="none">
                <a:solidFill>
                  <a:srgbClr val="00636C"/>
                </a:solidFill>
                <a:latin typeface="Verdana"/>
                <a:ea typeface="Verdana"/>
                <a:cs typeface="Verdana"/>
                <a:sym typeface="Verdana"/>
              </a:rPr>
              <a:t>Secretariat office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endParaRPr sz="900" b="0" i="0" u="none" strike="noStrike" cap="none">
              <a:solidFill>
                <a:srgbClr val="00636C"/>
              </a:solidFill>
              <a:latin typeface="Verdana"/>
              <a:ea typeface="Verdana"/>
              <a:cs typeface="Verdana"/>
              <a:sym typeface="Verdana"/>
            </a:endParaRPr>
          </a:p>
        </p:txBody>
      </p:sp>
      <p:grpSp>
        <p:nvGrpSpPr>
          <p:cNvPr id="412" name="Google Shape;412;p28"/>
          <p:cNvGrpSpPr/>
          <p:nvPr/>
        </p:nvGrpSpPr>
        <p:grpSpPr>
          <a:xfrm>
            <a:off x="1473337" y="3979583"/>
            <a:ext cx="1120436" cy="575504"/>
            <a:chOff x="1473337" y="4168424"/>
            <a:chExt cx="1120436" cy="575504"/>
          </a:xfrm>
        </p:grpSpPr>
        <p:grpSp>
          <p:nvGrpSpPr>
            <p:cNvPr id="413" name="Google Shape;413;p28"/>
            <p:cNvGrpSpPr/>
            <p:nvPr/>
          </p:nvGrpSpPr>
          <p:grpSpPr>
            <a:xfrm rot="10800000">
              <a:off x="1473337" y="4168424"/>
              <a:ext cx="1120436" cy="575504"/>
              <a:chOff x="816071" y="1515749"/>
              <a:chExt cx="1518000" cy="780556"/>
            </a:xfrm>
          </p:grpSpPr>
          <p:sp>
            <p:nvSpPr>
              <p:cNvPr id="414" name="Google Shape;414;p28"/>
              <p:cNvSpPr/>
              <p:nvPr/>
            </p:nvSpPr>
            <p:spPr>
              <a:xfrm>
                <a:off x="816071" y="1515749"/>
                <a:ext cx="15180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415" name="Google Shape;415;p28"/>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6" name="Google Shape;416;p28"/>
            <p:cNvSpPr txBox="1"/>
            <p:nvPr/>
          </p:nvSpPr>
          <p:spPr>
            <a:xfrm>
              <a:off x="1489023" y="4346658"/>
              <a:ext cx="10947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Argentina Office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Arial"/>
                  <a:ea typeface="Arial"/>
                  <a:cs typeface="Arial"/>
                  <a:sym typeface="Arial"/>
                </a:rPr>
                <a:t>Santa Fe, Argentina</a:t>
              </a:r>
              <a:endParaRPr sz="900" b="1" i="0" u="none" strike="noStrike" cap="none">
                <a:solidFill>
                  <a:srgbClr val="FFFFFF"/>
                </a:solidFill>
                <a:latin typeface="Arial"/>
                <a:ea typeface="Arial"/>
                <a:cs typeface="Arial"/>
                <a:sym typeface="Arial"/>
              </a:endParaRPr>
            </a:p>
          </p:txBody>
        </p:sp>
      </p:grpSp>
      <p:grpSp>
        <p:nvGrpSpPr>
          <p:cNvPr id="417" name="Google Shape;417;p28"/>
          <p:cNvGrpSpPr/>
          <p:nvPr/>
        </p:nvGrpSpPr>
        <p:grpSpPr>
          <a:xfrm>
            <a:off x="1249121" y="3485410"/>
            <a:ext cx="1120436" cy="575504"/>
            <a:chOff x="1473337" y="4168424"/>
            <a:chExt cx="1120436" cy="575504"/>
          </a:xfrm>
        </p:grpSpPr>
        <p:grpSp>
          <p:nvGrpSpPr>
            <p:cNvPr id="418" name="Google Shape;418;p28"/>
            <p:cNvGrpSpPr/>
            <p:nvPr/>
          </p:nvGrpSpPr>
          <p:grpSpPr>
            <a:xfrm rot="10800000">
              <a:off x="1473337" y="4168424"/>
              <a:ext cx="1120436" cy="575504"/>
              <a:chOff x="816071" y="1515749"/>
              <a:chExt cx="1518000" cy="780556"/>
            </a:xfrm>
          </p:grpSpPr>
          <p:sp>
            <p:nvSpPr>
              <p:cNvPr id="419" name="Google Shape;419;p28"/>
              <p:cNvSpPr/>
              <p:nvPr/>
            </p:nvSpPr>
            <p:spPr>
              <a:xfrm>
                <a:off x="816071" y="1515749"/>
                <a:ext cx="1518000" cy="5253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420" name="Google Shape;420;p28"/>
              <p:cNvSpPr/>
              <p:nvPr/>
            </p:nvSpPr>
            <p:spPr>
              <a:xfrm rot="10800000" flipH="1">
                <a:off x="816167" y="1994805"/>
                <a:ext cx="207600" cy="3015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1" name="Google Shape;421;p28"/>
            <p:cNvSpPr txBox="1"/>
            <p:nvPr/>
          </p:nvSpPr>
          <p:spPr>
            <a:xfrm>
              <a:off x="1498962" y="4366536"/>
              <a:ext cx="1094700" cy="3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Colombia Office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Arial"/>
                  <a:ea typeface="Arial"/>
                  <a:cs typeface="Arial"/>
                  <a:sym typeface="Arial"/>
                </a:rPr>
                <a:t>Medellin, Colombia</a:t>
              </a:r>
              <a:endParaRPr sz="900" b="1" i="0" u="none" strike="noStrike" cap="none">
                <a:solidFill>
                  <a:srgbClr val="FFFFFF"/>
                </a:solidFill>
                <a:latin typeface="Arial"/>
                <a:ea typeface="Arial"/>
                <a:cs typeface="Arial"/>
                <a:sym typeface="Arial"/>
              </a:endParaRPr>
            </a:p>
          </p:txBody>
        </p:sp>
      </p:grpSp>
      <p:grpSp>
        <p:nvGrpSpPr>
          <p:cNvPr id="422" name="Google Shape;422;p28"/>
          <p:cNvGrpSpPr/>
          <p:nvPr/>
        </p:nvGrpSpPr>
        <p:grpSpPr>
          <a:xfrm>
            <a:off x="6787759" y="1266103"/>
            <a:ext cx="1799592" cy="496583"/>
            <a:chOff x="-936298" y="1330385"/>
            <a:chExt cx="2764350" cy="877200"/>
          </a:xfrm>
        </p:grpSpPr>
        <p:sp>
          <p:nvSpPr>
            <p:cNvPr id="423" name="Google Shape;423;p28"/>
            <p:cNvSpPr/>
            <p:nvPr/>
          </p:nvSpPr>
          <p:spPr>
            <a:xfrm>
              <a:off x="52952" y="1330385"/>
              <a:ext cx="1775100" cy="8772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Beijing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Beijing, China</a:t>
              </a:r>
              <a:endParaRPr sz="800" b="0" i="0" u="none" strike="noStrike" cap="none">
                <a:solidFill>
                  <a:schemeClr val="lt1"/>
                </a:solidFill>
                <a:latin typeface="Arial"/>
                <a:ea typeface="Arial"/>
                <a:cs typeface="Arial"/>
                <a:sym typeface="Arial"/>
              </a:endParaRPr>
            </a:p>
          </p:txBody>
        </p:sp>
        <p:sp>
          <p:nvSpPr>
            <p:cNvPr id="424" name="Google Shape;424;p28"/>
            <p:cNvSpPr/>
            <p:nvPr/>
          </p:nvSpPr>
          <p:spPr>
            <a:xfrm rot="-5400000">
              <a:off x="-574948" y="1517623"/>
              <a:ext cx="328500" cy="1051200"/>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5" name="Google Shape;425;p28"/>
          <p:cNvGrpSpPr/>
          <p:nvPr/>
        </p:nvGrpSpPr>
        <p:grpSpPr>
          <a:xfrm flipH="1">
            <a:off x="6196395" y="3037568"/>
            <a:ext cx="1002454" cy="613013"/>
            <a:chOff x="1473337" y="4242797"/>
            <a:chExt cx="1120436" cy="528961"/>
          </a:xfrm>
        </p:grpSpPr>
        <p:grpSp>
          <p:nvGrpSpPr>
            <p:cNvPr id="426" name="Google Shape;426;p28"/>
            <p:cNvGrpSpPr/>
            <p:nvPr/>
          </p:nvGrpSpPr>
          <p:grpSpPr>
            <a:xfrm rot="10800000">
              <a:off x="1473337" y="4242797"/>
              <a:ext cx="1120436" cy="501131"/>
              <a:chOff x="816071" y="1515749"/>
              <a:chExt cx="1518000" cy="679684"/>
            </a:xfrm>
          </p:grpSpPr>
          <p:sp>
            <p:nvSpPr>
              <p:cNvPr id="427" name="Google Shape;427;p28"/>
              <p:cNvSpPr/>
              <p:nvPr/>
            </p:nvSpPr>
            <p:spPr>
              <a:xfrm>
                <a:off x="816071" y="1515749"/>
                <a:ext cx="1518000" cy="525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a:t>
                </a:r>
                <a:endParaRPr sz="800" b="0" i="0" u="none" strike="noStrike" cap="none">
                  <a:solidFill>
                    <a:schemeClr val="lt1"/>
                  </a:solidFill>
                  <a:latin typeface="Arial"/>
                  <a:ea typeface="Arial"/>
                  <a:cs typeface="Arial"/>
                  <a:sym typeface="Arial"/>
                </a:endParaRPr>
              </a:p>
            </p:txBody>
          </p:sp>
          <p:sp>
            <p:nvSpPr>
              <p:cNvPr id="428" name="Google Shape;428;p28"/>
              <p:cNvSpPr/>
              <p:nvPr/>
            </p:nvSpPr>
            <p:spPr>
              <a:xfrm rot="10800000" flipH="1">
                <a:off x="817879" y="1994733"/>
                <a:ext cx="160800" cy="200700"/>
              </a:xfrm>
              <a:prstGeom prst="triangle">
                <a:avLst>
                  <a:gd name="adj" fmla="val 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9" name="Google Shape;429;p28"/>
            <p:cNvSpPr txBox="1"/>
            <p:nvPr/>
          </p:nvSpPr>
          <p:spPr>
            <a:xfrm>
              <a:off x="1489023" y="4346658"/>
              <a:ext cx="1094700" cy="425100"/>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South India Center</a:t>
              </a:r>
              <a:endParaRPr sz="9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Arial"/>
                  <a:ea typeface="Arial"/>
                  <a:cs typeface="Arial"/>
                  <a:sym typeface="Arial"/>
                </a:rPr>
                <a:t>Hyderabad, India</a:t>
              </a:r>
              <a:endParaRPr sz="900" b="1" i="0" u="none" strike="noStrike" cap="none">
                <a:solidFill>
                  <a:srgbClr val="FFFFFF"/>
                </a:solidFill>
                <a:latin typeface="Arial"/>
                <a:ea typeface="Arial"/>
                <a:cs typeface="Arial"/>
                <a:sym typeface="Arial"/>
              </a:endParaRPr>
            </a:p>
          </p:txBody>
        </p:sp>
      </p:grpSp>
      <p:grpSp>
        <p:nvGrpSpPr>
          <p:cNvPr id="430" name="Google Shape;430;p28"/>
          <p:cNvGrpSpPr/>
          <p:nvPr/>
        </p:nvGrpSpPr>
        <p:grpSpPr>
          <a:xfrm>
            <a:off x="2128370" y="1459100"/>
            <a:ext cx="1054327" cy="927953"/>
            <a:chOff x="2128370" y="1459100"/>
            <a:chExt cx="1054327" cy="927953"/>
          </a:xfrm>
        </p:grpSpPr>
        <p:sp>
          <p:nvSpPr>
            <p:cNvPr id="431" name="Google Shape;431;p28"/>
            <p:cNvSpPr/>
            <p:nvPr/>
          </p:nvSpPr>
          <p:spPr>
            <a:xfrm>
              <a:off x="2193297" y="1459100"/>
              <a:ext cx="989400" cy="3936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Quebec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Quebec, Canada</a:t>
              </a:r>
              <a:endParaRPr sz="800" b="0" i="0" u="none" strike="noStrike" cap="none">
                <a:solidFill>
                  <a:schemeClr val="lt1"/>
                </a:solidFill>
                <a:latin typeface="Arial"/>
                <a:ea typeface="Arial"/>
                <a:cs typeface="Arial"/>
                <a:sym typeface="Arial"/>
              </a:endParaRPr>
            </a:p>
          </p:txBody>
        </p:sp>
        <p:sp>
          <p:nvSpPr>
            <p:cNvPr id="432" name="Google Shape;432;p28"/>
            <p:cNvSpPr/>
            <p:nvPr/>
          </p:nvSpPr>
          <p:spPr>
            <a:xfrm rot="-10432255">
              <a:off x="2157534" y="1827771"/>
              <a:ext cx="134871" cy="553663"/>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3" name="Google Shape;433;p28"/>
          <p:cNvSpPr/>
          <p:nvPr/>
        </p:nvSpPr>
        <p:spPr>
          <a:xfrm>
            <a:off x="2275202" y="2635800"/>
            <a:ext cx="1348200" cy="449400"/>
          </a:xfrm>
          <a:prstGeom prst="rect">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chemeClr val="lt1"/>
                </a:solidFill>
                <a:latin typeface="Arial"/>
                <a:ea typeface="Arial"/>
                <a:cs typeface="Arial"/>
                <a:sym typeface="Arial"/>
              </a:rPr>
              <a:t>British Columbia Office</a:t>
            </a:r>
            <a:endParaRPr sz="9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British Columbia, Canada</a:t>
            </a:r>
            <a:endParaRPr sz="800" b="0" i="0" u="none" strike="noStrike" cap="none">
              <a:solidFill>
                <a:schemeClr val="lt1"/>
              </a:solidFill>
              <a:latin typeface="Arial"/>
              <a:ea typeface="Arial"/>
              <a:cs typeface="Arial"/>
              <a:sym typeface="Arial"/>
            </a:endParaRPr>
          </a:p>
        </p:txBody>
      </p:sp>
      <p:sp>
        <p:nvSpPr>
          <p:cNvPr id="434" name="Google Shape;434;p28"/>
          <p:cNvSpPr/>
          <p:nvPr/>
        </p:nvSpPr>
        <p:spPr>
          <a:xfrm rot="611852">
            <a:off x="2295170" y="2425959"/>
            <a:ext cx="157589" cy="225852"/>
          </a:xfrm>
          <a:prstGeom prst="triangle">
            <a:avLst>
              <a:gd name="adj" fmla="val 0"/>
            </a:avLst>
          </a:prstGeom>
          <a:solidFill>
            <a:srgbClr val="0063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73233116"/>
      </p:ext>
    </p:extLst>
  </p:cSld>
  <p:clrMapOvr>
    <a:masterClrMapping/>
  </p:clrMapOvr>
  <p:extLst>
    <p:ext uri="{DCECCB84-F9BA-43D5-87BE-67443E8EF086}">
      <p15:sldGuideLst xmlns:p15="http://schemas.microsoft.com/office/powerpoint/2012/main">
        <p15:guide id="1" orient="horz" pos="458">
          <p15:clr>
            <a:srgbClr val="FA7B17"/>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5"/>
        <p:cNvGrpSpPr/>
        <p:nvPr/>
      </p:nvGrpSpPr>
      <p:grpSpPr>
        <a:xfrm>
          <a:off x="0" y="0"/>
          <a:ext cx="0" cy="0"/>
          <a:chOff x="0" y="0"/>
          <a:chExt cx="0" cy="0"/>
        </a:xfrm>
      </p:grpSpPr>
      <p:pic>
        <p:nvPicPr>
          <p:cNvPr id="436" name="Google Shape;436;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sp>
        <p:nvSpPr>
          <p:cNvPr id="437" name="Google Shape;437;p29"/>
          <p:cNvSpPr txBox="1">
            <a:spLocks noGrp="1"/>
          </p:cNvSpPr>
          <p:nvPr>
            <p:ph type="body" idx="1"/>
          </p:nvPr>
        </p:nvSpPr>
        <p:spPr>
          <a:xfrm>
            <a:off x="451550"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438" name="Google Shape;438;p29"/>
          <p:cNvSpPr txBox="1">
            <a:spLocks noGrp="1"/>
          </p:cNvSpPr>
          <p:nvPr>
            <p:ph type="body" idx="2"/>
          </p:nvPr>
        </p:nvSpPr>
        <p:spPr>
          <a:xfrm>
            <a:off x="2654150"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439" name="Google Shape;439;p29"/>
          <p:cNvSpPr txBox="1">
            <a:spLocks noGrp="1"/>
          </p:cNvSpPr>
          <p:nvPr>
            <p:ph type="body" idx="3"/>
          </p:nvPr>
        </p:nvSpPr>
        <p:spPr>
          <a:xfrm>
            <a:off x="4807225"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440" name="Google Shape;440;p29"/>
          <p:cNvSpPr txBox="1">
            <a:spLocks noGrp="1"/>
          </p:cNvSpPr>
          <p:nvPr>
            <p:ph type="body" idx="4"/>
          </p:nvPr>
        </p:nvSpPr>
        <p:spPr>
          <a:xfrm>
            <a:off x="6960300" y="2922250"/>
            <a:ext cx="1486200" cy="7260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1200" b="1"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441" name="Google Shape;441;p29"/>
          <p:cNvSpPr txBox="1">
            <a:spLocks noGrp="1"/>
          </p:cNvSpPr>
          <p:nvPr>
            <p:ph type="title"/>
          </p:nvPr>
        </p:nvSpPr>
        <p:spPr>
          <a:xfrm>
            <a:off x="531775" y="368850"/>
            <a:ext cx="6123300" cy="333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Verdana"/>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400" b="1" i="0" u="none" strike="noStrike" cap="none">
                <a:solidFill>
                  <a:schemeClr val="dk1"/>
                </a:solidFill>
                <a:latin typeface="Verdana"/>
                <a:ea typeface="Verdana"/>
                <a:cs typeface="Verdana"/>
                <a:sym typeface="Verdana"/>
              </a:defRPr>
            </a:lvl9pPr>
          </a:lstStyle>
          <a:p>
            <a:endParaRPr/>
          </a:p>
        </p:txBody>
      </p:sp>
      <p:pic>
        <p:nvPicPr>
          <p:cNvPr id="442" name="Google Shape;442;p29" descr="Logo&#10;&#10;Description automatically generate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97200" y="332246"/>
            <a:ext cx="1200150" cy="485775"/>
          </a:xfrm>
          <a:prstGeom prst="rect">
            <a:avLst/>
          </a:prstGeom>
          <a:noFill/>
          <a:ln>
            <a:noFill/>
          </a:ln>
        </p:spPr>
      </p:pic>
    </p:spTree>
    <p:extLst>
      <p:ext uri="{BB962C8B-B14F-4D97-AF65-F5344CB8AC3E}">
        <p14:creationId xmlns:p14="http://schemas.microsoft.com/office/powerpoint/2010/main" val="11551725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443"/>
        <p:cNvGrpSpPr/>
        <p:nvPr/>
      </p:nvGrpSpPr>
      <p:grpSpPr>
        <a:xfrm>
          <a:off x="0" y="0"/>
          <a:ext cx="0" cy="0"/>
          <a:chOff x="0" y="0"/>
          <a:chExt cx="0" cy="0"/>
        </a:xfrm>
      </p:grpSpPr>
      <p:pic>
        <p:nvPicPr>
          <p:cNvPr id="444" name="Google Shape;444;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pic>
        <p:nvPicPr>
          <p:cNvPr id="445" name="Google Shape;445;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54518" y="3848984"/>
            <a:ext cx="3673550" cy="1310463"/>
          </a:xfrm>
          <a:prstGeom prst="rect">
            <a:avLst/>
          </a:prstGeom>
          <a:noFill/>
          <a:ln>
            <a:noFill/>
          </a:ln>
        </p:spPr>
      </p:pic>
      <p:sp>
        <p:nvSpPr>
          <p:cNvPr id="446" name="Google Shape;446;p30"/>
          <p:cNvSpPr txBox="1">
            <a:spLocks noGrp="1"/>
          </p:cNvSpPr>
          <p:nvPr>
            <p:ph type="body" idx="1"/>
          </p:nvPr>
        </p:nvSpPr>
        <p:spPr>
          <a:xfrm>
            <a:off x="516975" y="1988800"/>
            <a:ext cx="3368700" cy="20088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1pPr>
            <a:lvl2pPr marL="914400" marR="0" lvl="1"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2pPr>
            <a:lvl3pPr marL="1371600" marR="0" lvl="2"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3pPr>
            <a:lvl4pPr marL="1828800" marR="0" lvl="3"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4pPr>
            <a:lvl5pPr marL="2286000" marR="0" lvl="4"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5pPr>
            <a:lvl6pPr marL="2743200" marR="0" lvl="5"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6pPr>
            <a:lvl7pPr marL="3200400" marR="0" lvl="6"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7pPr>
            <a:lvl8pPr marL="3657600" marR="0" lvl="7"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8pPr>
            <a:lvl9pPr marL="4114800" marR="0" lvl="8" indent="-285750" algn="l" rtl="0">
              <a:lnSpc>
                <a:spcPct val="100000"/>
              </a:lnSpc>
              <a:spcBef>
                <a:spcPts val="0"/>
              </a:spcBef>
              <a:spcAft>
                <a:spcPts val="0"/>
              </a:spcAft>
              <a:buClr>
                <a:srgbClr val="00636C"/>
              </a:buClr>
              <a:buSzPts val="900"/>
              <a:buFont typeface="Verdana"/>
              <a:buChar char="■"/>
              <a:defRPr sz="900" b="0" i="0" u="none" strike="noStrike" cap="none">
                <a:solidFill>
                  <a:srgbClr val="00636C"/>
                </a:solidFill>
                <a:latin typeface="Verdana"/>
                <a:ea typeface="Verdana"/>
                <a:cs typeface="Verdana"/>
                <a:sym typeface="Verdana"/>
              </a:defRPr>
            </a:lvl9pPr>
          </a:lstStyle>
          <a:p>
            <a:endParaRPr/>
          </a:p>
        </p:txBody>
      </p:sp>
      <p:sp>
        <p:nvSpPr>
          <p:cNvPr id="447" name="Google Shape;447;p30"/>
          <p:cNvSpPr txBox="1">
            <a:spLocks noGrp="1"/>
          </p:cNvSpPr>
          <p:nvPr>
            <p:ph type="title"/>
          </p:nvPr>
        </p:nvSpPr>
        <p:spPr>
          <a:xfrm>
            <a:off x="532800" y="367200"/>
            <a:ext cx="61455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8" name="Google Shape;448;p30"/>
          <p:cNvSpPr txBox="1">
            <a:spLocks noGrp="1"/>
          </p:cNvSpPr>
          <p:nvPr>
            <p:ph type="body" idx="2"/>
          </p:nvPr>
        </p:nvSpPr>
        <p:spPr>
          <a:xfrm>
            <a:off x="531775" y="880913"/>
            <a:ext cx="6130800" cy="4284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6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4097331282"/>
      </p:ext>
    </p:extLst>
  </p:cSld>
  <p:clrMapOvr>
    <a:masterClrMapping/>
  </p:clrMapOvr>
  <p:extLst>
    <p:ext uri="{DCECCB84-F9BA-43D5-87BE-67443E8EF086}">
      <p15:sldGuideLst xmlns:p15="http://schemas.microsoft.com/office/powerpoint/2012/main">
        <p15:guide id="1" orient="horz" pos="1253">
          <p15:clr>
            <a:srgbClr val="FA7B17"/>
          </p15:clr>
        </p15:guide>
        <p15:guide id="2" pos="397">
          <p15:clr>
            <a:srgbClr val="FA7B17"/>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9"/>
        <p:cNvGrpSpPr/>
        <p:nvPr/>
      </p:nvGrpSpPr>
      <p:grpSpPr>
        <a:xfrm>
          <a:off x="0" y="0"/>
          <a:ext cx="0" cy="0"/>
          <a:chOff x="0" y="0"/>
          <a:chExt cx="0" cy="0"/>
        </a:xfrm>
      </p:grpSpPr>
      <p:pic>
        <p:nvPicPr>
          <p:cNvPr id="450" name="Google Shape;450;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454324" y="164805"/>
            <a:ext cx="2531698" cy="820666"/>
          </a:xfrm>
          <a:prstGeom prst="rect">
            <a:avLst/>
          </a:prstGeom>
          <a:noFill/>
          <a:ln>
            <a:noFill/>
          </a:ln>
        </p:spPr>
      </p:pic>
      <p:sp>
        <p:nvSpPr>
          <p:cNvPr id="451" name="Google Shape;451;p31"/>
          <p:cNvSpPr txBox="1">
            <a:spLocks noGrp="1"/>
          </p:cNvSpPr>
          <p:nvPr>
            <p:ph type="body" idx="1"/>
          </p:nvPr>
        </p:nvSpPr>
        <p:spPr>
          <a:xfrm>
            <a:off x="531775" y="880913"/>
            <a:ext cx="6130800" cy="428400"/>
          </a:xfrm>
          <a:prstGeom prst="rect">
            <a:avLst/>
          </a:prstGeom>
          <a:noFill/>
          <a:ln>
            <a:noFill/>
          </a:ln>
        </p:spPr>
        <p:txBody>
          <a:bodyPr spcFirstLastPara="1" wrap="square" lIns="91425" tIns="91425" rIns="91425" bIns="91425" anchor="t" anchorCtr="0">
            <a:noAutofit/>
          </a:bodyPr>
          <a:lstStyle>
            <a:lvl1pPr marL="457200" marR="0" lvl="0" indent="-285750" algn="l" rtl="0">
              <a:lnSpc>
                <a:spcPct val="115000"/>
              </a:lnSpc>
              <a:spcBef>
                <a:spcPts val="0"/>
              </a:spcBef>
              <a:spcAft>
                <a:spcPts val="0"/>
              </a:spcAft>
              <a:buClr>
                <a:schemeClr val="dk1"/>
              </a:buClr>
              <a:buSzPts val="900"/>
              <a:buFont typeface="Verdana"/>
              <a:buChar char="➔"/>
              <a:defRPr sz="1600" b="0" i="0" u="none" strike="noStrike" cap="none">
                <a:solidFill>
                  <a:schemeClr val="dk1"/>
                </a:solidFill>
                <a:latin typeface="Verdana"/>
                <a:ea typeface="Verdana"/>
                <a:cs typeface="Verdana"/>
                <a:sym typeface="Verdana"/>
              </a:defRPr>
            </a:lvl1pPr>
            <a:lvl2pPr marL="914400" marR="0" lvl="1"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2pPr>
            <a:lvl3pPr marL="1371600" marR="0" lvl="2"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3pPr>
            <a:lvl4pPr marL="1828800" marR="0" lvl="3"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L="2286000" marR="0" lvl="4"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L="2743200" marR="0" lvl="5"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6pPr>
            <a:lvl7pPr marL="3200400" marR="0" lvl="6"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7pPr>
            <a:lvl8pPr marL="3657600" marR="0" lvl="7"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8pPr>
            <a:lvl9pPr marL="4114800" marR="0" lvl="8" indent="-285750" algn="l" rtl="0">
              <a:lnSpc>
                <a:spcPct val="115000"/>
              </a:lnSpc>
              <a:spcBef>
                <a:spcPts val="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9pPr>
          </a:lstStyle>
          <a:p>
            <a:endParaRPr/>
          </a:p>
        </p:txBody>
      </p:sp>
      <p:sp>
        <p:nvSpPr>
          <p:cNvPr id="452" name="Google Shape;452;p31"/>
          <p:cNvSpPr txBox="1">
            <a:spLocks noGrp="1"/>
          </p:cNvSpPr>
          <p:nvPr>
            <p:ph type="title"/>
          </p:nvPr>
        </p:nvSpPr>
        <p:spPr>
          <a:xfrm>
            <a:off x="532800" y="367200"/>
            <a:ext cx="6145500" cy="47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3" name="Google Shape;453;p31"/>
          <p:cNvSpPr/>
          <p:nvPr/>
        </p:nvSpPr>
        <p:spPr>
          <a:xfrm>
            <a:off x="486801" y="1813780"/>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Verdana"/>
                <a:ea typeface="Verdana"/>
                <a:cs typeface="Verdana"/>
                <a:sym typeface="Verdana"/>
              </a:rPr>
              <a:t>1750+ </a:t>
            </a:r>
            <a:r>
              <a:rPr lang="en" sz="2000" b="1" i="0" u="none" strike="noStrike" cap="none">
                <a:solidFill>
                  <a:schemeClr val="accent6"/>
                </a:solidFill>
                <a:latin typeface="Verdana"/>
                <a:ea typeface="Verdana"/>
                <a:cs typeface="Verdana"/>
                <a:sym typeface="Verdana"/>
              </a:rPr>
              <a:t>LOCAL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chemeClr val="accent6"/>
                </a:solidFill>
                <a:latin typeface="Verdana"/>
                <a:ea typeface="Verdana"/>
                <a:cs typeface="Verdana"/>
                <a:sym typeface="Verdana"/>
              </a:rPr>
              <a:t>AND REGIONAL GOVERNMENTS</a:t>
            </a:r>
            <a:endParaRPr sz="1400" b="0" i="0" u="none" strike="noStrike" cap="none">
              <a:solidFill>
                <a:srgbClr val="000000"/>
              </a:solidFill>
              <a:latin typeface="Arial"/>
              <a:ea typeface="Arial"/>
              <a:cs typeface="Arial"/>
              <a:sym typeface="Arial"/>
            </a:endParaRPr>
          </a:p>
        </p:txBody>
      </p:sp>
      <p:sp>
        <p:nvSpPr>
          <p:cNvPr id="454" name="Google Shape;454;p31"/>
          <p:cNvSpPr/>
          <p:nvPr/>
        </p:nvSpPr>
        <p:spPr>
          <a:xfrm>
            <a:off x="3342018" y="1813774"/>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chemeClr val="lt1"/>
                </a:solidFill>
                <a:latin typeface="Verdana"/>
                <a:ea typeface="Verdana"/>
                <a:cs typeface="Verdana"/>
                <a:sym typeface="Verdana"/>
              </a:rPr>
              <a:t>23</a:t>
            </a:r>
            <a:r>
              <a:rPr lang="en" sz="2400" b="1" i="0" u="none" strike="noStrike" cap="none">
                <a:solidFill>
                  <a:schemeClr val="lt1"/>
                </a:solidFill>
                <a:latin typeface="Verdana"/>
                <a:ea typeface="Verdana"/>
                <a:cs typeface="Verdana"/>
                <a:sym typeface="Verdana"/>
              </a:rPr>
              <a:t> </a:t>
            </a:r>
            <a:r>
              <a:rPr lang="en" sz="2400" b="1" i="0" u="none" strike="noStrike" cap="none">
                <a:solidFill>
                  <a:schemeClr val="accent6"/>
                </a:solidFill>
                <a:latin typeface="Verdana"/>
                <a:ea typeface="Verdana"/>
                <a:cs typeface="Verdana"/>
                <a:sym typeface="Verdana"/>
              </a:rPr>
              <a:t>OFFICES WORLDWIDE</a:t>
            </a:r>
            <a:endParaRPr sz="2000" b="1" i="0" u="none" strike="noStrike" cap="none">
              <a:solidFill>
                <a:schemeClr val="accent6"/>
              </a:solidFill>
              <a:latin typeface="Verdana"/>
              <a:ea typeface="Verdana"/>
              <a:cs typeface="Verdana"/>
              <a:sym typeface="Verdana"/>
            </a:endParaRPr>
          </a:p>
        </p:txBody>
      </p:sp>
      <p:sp>
        <p:nvSpPr>
          <p:cNvPr id="455" name="Google Shape;455;p31"/>
          <p:cNvSpPr/>
          <p:nvPr/>
        </p:nvSpPr>
        <p:spPr>
          <a:xfrm>
            <a:off x="6210949" y="2519444"/>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chemeClr val="accent6"/>
                </a:solidFill>
                <a:latin typeface="Verdana"/>
                <a:ea typeface="Verdana"/>
                <a:cs typeface="Verdana"/>
                <a:sym typeface="Verdana"/>
              </a:rPr>
              <a:t>ACTIVE IN</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Verdana"/>
                <a:ea typeface="Verdana"/>
                <a:cs typeface="Verdana"/>
                <a:sym typeface="Verdana"/>
              </a:rPr>
              <a:t>100+ </a:t>
            </a:r>
            <a:r>
              <a:rPr lang="en" sz="2000" b="1" i="0" u="none" strike="noStrike" cap="none">
                <a:solidFill>
                  <a:schemeClr val="accent6"/>
                </a:solidFill>
                <a:latin typeface="Verdana"/>
                <a:ea typeface="Verdana"/>
                <a:cs typeface="Verdana"/>
                <a:sym typeface="Verdana"/>
              </a:rPr>
              <a:t>COUNTRIES</a:t>
            </a:r>
            <a:endParaRPr sz="2000" b="1" i="0" u="none" strike="noStrike" cap="none">
              <a:solidFill>
                <a:schemeClr val="accent6"/>
              </a:solidFill>
              <a:latin typeface="Verdana"/>
              <a:ea typeface="Verdana"/>
              <a:cs typeface="Verdana"/>
              <a:sym typeface="Verdana"/>
            </a:endParaRPr>
          </a:p>
        </p:txBody>
      </p:sp>
      <p:sp>
        <p:nvSpPr>
          <p:cNvPr id="456" name="Google Shape;456;p31"/>
          <p:cNvSpPr/>
          <p:nvPr/>
        </p:nvSpPr>
        <p:spPr>
          <a:xfrm>
            <a:off x="485799" y="3325760"/>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Verdana"/>
                <a:ea typeface="Verdana"/>
                <a:cs typeface="Verdana"/>
                <a:sym typeface="Verdana"/>
              </a:rPr>
              <a:t>IMPACTING</a:t>
            </a:r>
            <a:r>
              <a:rPr lang="en" sz="2000" b="1" i="0" u="none" strike="noStrike" cap="none">
                <a:solidFill>
                  <a:schemeClr val="accent6"/>
                </a:solidFill>
                <a:latin typeface="Verdana"/>
                <a:ea typeface="Verdana"/>
                <a:cs typeface="Verdana"/>
                <a:sym typeface="Verdana"/>
              </a:rPr>
              <a:t> </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chemeClr val="lt1"/>
                </a:solidFill>
                <a:latin typeface="Verdana"/>
                <a:ea typeface="Verdana"/>
                <a:cs typeface="Verdana"/>
                <a:sym typeface="Verdana"/>
              </a:rPr>
              <a:t>      </a:t>
            </a:r>
            <a:r>
              <a:rPr lang="en" sz="2400" b="1" i="0" u="none" strike="noStrike" cap="none">
                <a:solidFill>
                  <a:schemeClr val="lt1"/>
                </a:solidFill>
                <a:latin typeface="Verdana"/>
                <a:ea typeface="Verdana"/>
                <a:cs typeface="Verdana"/>
                <a:sym typeface="Verdana"/>
              </a:rPr>
              <a:t>25% </a:t>
            </a:r>
            <a:r>
              <a:rPr lang="en" sz="1800" b="1" i="0" u="none" strike="noStrike" cap="none">
                <a:solidFill>
                  <a:schemeClr val="accent6"/>
                </a:solidFill>
                <a:latin typeface="Verdana"/>
                <a:ea typeface="Verdana"/>
                <a:cs typeface="Verdana"/>
                <a:sym typeface="Verdana"/>
              </a:rPr>
              <a:t>OF</a:t>
            </a:r>
            <a:endParaRPr sz="1800" b="1"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Verdana"/>
                <a:ea typeface="Verdana"/>
                <a:cs typeface="Verdana"/>
                <a:sym typeface="Verdana"/>
              </a:rPr>
              <a:t>PEOPLE LIVING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Verdana"/>
                <a:ea typeface="Verdana"/>
                <a:cs typeface="Verdana"/>
                <a:sym typeface="Verdana"/>
              </a:rPr>
              <a:t>IN CITIES</a:t>
            </a:r>
            <a:endParaRPr sz="1800" b="0" i="0" u="none" strike="noStrike" cap="none">
              <a:solidFill>
                <a:srgbClr val="000000"/>
              </a:solidFill>
              <a:latin typeface="Arial"/>
              <a:ea typeface="Arial"/>
              <a:cs typeface="Arial"/>
              <a:sym typeface="Arial"/>
            </a:endParaRPr>
          </a:p>
        </p:txBody>
      </p:sp>
      <p:sp>
        <p:nvSpPr>
          <p:cNvPr id="457" name="Google Shape;457;p31"/>
          <p:cNvSpPr/>
          <p:nvPr/>
        </p:nvSpPr>
        <p:spPr>
          <a:xfrm>
            <a:off x="3342018" y="3325760"/>
            <a:ext cx="2516700" cy="126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800"/>
              <a:buFont typeface="Arial"/>
              <a:buNone/>
            </a:pPr>
            <a:r>
              <a:rPr lang="en" sz="8800" b="1" i="0" u="none" strike="noStrike" cap="none">
                <a:solidFill>
                  <a:schemeClr val="lt1"/>
                </a:solidFill>
                <a:latin typeface="Verdana"/>
                <a:ea typeface="Verdana"/>
                <a:cs typeface="Verdana"/>
                <a:sym typeface="Verdana"/>
              </a:rPr>
              <a:t>5</a:t>
            </a:r>
            <a:endParaRPr sz="4800" b="1" i="0" u="none" strike="noStrike" cap="none">
              <a:solidFill>
                <a:schemeClr val="accent6"/>
              </a:solidFill>
              <a:latin typeface="Verdana"/>
              <a:ea typeface="Verdana"/>
              <a:cs typeface="Verdana"/>
              <a:sym typeface="Verdana"/>
            </a:endParaRPr>
          </a:p>
        </p:txBody>
      </p:sp>
      <p:sp>
        <p:nvSpPr>
          <p:cNvPr id="458" name="Google Shape;458;p31"/>
          <p:cNvSpPr/>
          <p:nvPr/>
        </p:nvSpPr>
        <p:spPr>
          <a:xfrm>
            <a:off x="4114284" y="3710451"/>
            <a:ext cx="18789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6"/>
                </a:solidFill>
                <a:latin typeface="Verdana"/>
                <a:ea typeface="Verdana"/>
                <a:cs typeface="Verdana"/>
                <a:sym typeface="Verdana"/>
              </a:rPr>
              <a:t>INTERCONNECTED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6"/>
                </a:solidFill>
                <a:latin typeface="Verdana"/>
                <a:ea typeface="Verdana"/>
                <a:cs typeface="Verdana"/>
                <a:sym typeface="Verdana"/>
              </a:rPr>
              <a:t>DEVELOPMENT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6"/>
                </a:solidFill>
                <a:latin typeface="Verdana"/>
                <a:ea typeface="Verdana"/>
                <a:cs typeface="Verdana"/>
                <a:sym typeface="Verdana"/>
              </a:rPr>
              <a:t>PATHWAYS</a:t>
            </a:r>
            <a:endParaRPr sz="1200" b="0" i="0" u="none" strike="noStrike" cap="none">
              <a:solidFill>
                <a:srgbClr val="000000"/>
              </a:solidFill>
              <a:latin typeface="Arial"/>
              <a:ea typeface="Arial"/>
              <a:cs typeface="Arial"/>
              <a:sym typeface="Arial"/>
            </a:endParaRPr>
          </a:p>
        </p:txBody>
      </p:sp>
      <p:sp>
        <p:nvSpPr>
          <p:cNvPr id="459" name="Google Shape;459;p31"/>
          <p:cNvSpPr/>
          <p:nvPr/>
        </p:nvSpPr>
        <p:spPr>
          <a:xfrm>
            <a:off x="684582" y="3578587"/>
            <a:ext cx="903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6"/>
                </a:solidFill>
                <a:latin typeface="Verdana"/>
                <a:ea typeface="Verdana"/>
                <a:cs typeface="Verdana"/>
                <a:sym typeface="Verdana"/>
              </a:rPr>
              <a:t>MORE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6"/>
                </a:solidFill>
                <a:latin typeface="Verdana"/>
                <a:ea typeface="Verdana"/>
                <a:cs typeface="Verdana"/>
                <a:sym typeface="Verdana"/>
              </a:rPr>
              <a:t>THAN </a:t>
            </a:r>
            <a:endParaRPr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0108215"/>
      </p:ext>
    </p:extLst>
  </p:cSld>
  <p:clrMapOvr>
    <a:masterClrMapping/>
  </p:clrMapOvr>
  <p:extLst>
    <p:ext uri="{DCECCB84-F9BA-43D5-87BE-67443E8EF086}">
      <p15:sldGuideLst xmlns:p15="http://schemas.microsoft.com/office/powerpoint/2012/main">
        <p15:guide id="1" pos="397">
          <p15:clr>
            <a:srgbClr val="FA7B17"/>
          </p15:clr>
        </p15:guide>
        <p15:guide id="2" orient="horz" pos="510">
          <p15:clr>
            <a:srgbClr val="FA7B17"/>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60"/>
        <p:cNvGrpSpPr/>
        <p:nvPr/>
      </p:nvGrpSpPr>
      <p:grpSpPr>
        <a:xfrm>
          <a:off x="0" y="0"/>
          <a:ext cx="0" cy="0"/>
          <a:chOff x="0" y="0"/>
          <a:chExt cx="0" cy="0"/>
        </a:xfrm>
      </p:grpSpPr>
      <p:sp>
        <p:nvSpPr>
          <p:cNvPr id="461" name="Google Shape;461;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462" name="Google Shape;462;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463" name="Google Shape;46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42080652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64"/>
        <p:cNvGrpSpPr/>
        <p:nvPr/>
      </p:nvGrpSpPr>
      <p:grpSpPr>
        <a:xfrm>
          <a:off x="0" y="0"/>
          <a:ext cx="0" cy="0"/>
          <a:chOff x="0" y="0"/>
          <a:chExt cx="0" cy="0"/>
        </a:xfrm>
      </p:grpSpPr>
      <p:sp>
        <p:nvSpPr>
          <p:cNvPr id="465" name="Google Shape;465;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6" name="Google Shape;466;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67" name="Google Shape;467;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68" name="Google Shape;46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119037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fld id="{E106E4D8-15CA-414F-B411-D365FFBBE621}" type="datetime6">
              <a:rPr lang="en-GB" smtClean="0"/>
              <a:t>January 24</a:t>
            </a:fld>
            <a:endParaRPr lang="en-GB"/>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69"/>
        <p:cNvGrpSpPr/>
        <p:nvPr/>
      </p:nvGrpSpPr>
      <p:grpSpPr>
        <a:xfrm>
          <a:off x="0" y="0"/>
          <a:ext cx="0" cy="0"/>
          <a:chOff x="0" y="0"/>
          <a:chExt cx="0" cy="0"/>
        </a:xfrm>
      </p:grpSpPr>
      <p:sp>
        <p:nvSpPr>
          <p:cNvPr id="470" name="Google Shape;470;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1" name="Google Shape;471;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72" name="Google Shape;472;p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73" name="Google Shape;47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5770915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ítulo colo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título/encabezado</a:t>
            </a:r>
            <a:br>
              <a:rPr lang="es-ES"/>
            </a:br>
            <a:r>
              <a:rPr lang="es-ES"/>
              <a:t>con el </a:t>
            </a:r>
            <a:r>
              <a:rPr lang="es-ES" i="1"/>
              <a:t>key visual</a:t>
            </a:r>
            <a:r>
              <a:rPr lang="es-ES"/>
              <a:t> (diseño base) de la GIZ en color</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8" name="Textplatzhalter 15">
            <a:extLst>
              <a:ext uri="{FF2B5EF4-FFF2-40B4-BE49-F238E27FC236}">
                <a16:creationId xmlns:a16="http://schemas.microsoft.com/office/drawing/2014/main" id="{FA37F333-C8E5-4AEE-85D5-331231E8AF4B}"/>
              </a:ext>
            </a:extLst>
          </p:cNvPr>
          <p:cNvSpPr>
            <a:spLocks noGrp="1"/>
          </p:cNvSpPr>
          <p:nvPr>
            <p:ph type="body" sz="quarter" idx="17" hasCustomPrompt="1"/>
          </p:nvPr>
        </p:nvSpPr>
        <p:spPr>
          <a:xfrm rot="21047493">
            <a:off x="2406029" y="643037"/>
            <a:ext cx="3068240" cy="1142602"/>
          </a:xfrm>
          <a:solidFill>
            <a:schemeClr val="accent4">
              <a:lumMod val="20000"/>
              <a:lumOff val="80000"/>
            </a:schemeClr>
          </a:solidFill>
        </p:spPr>
        <p:txBody>
          <a:bodyPr wrap="square" lIns="72000" tIns="72000" bIns="72000">
            <a:spAutoFit/>
          </a:bodyPr>
          <a:lstStyle>
            <a:lvl1pPr>
              <a:lnSpc>
                <a:spcPct val="100000"/>
              </a:lnSpc>
              <a:spcBef>
                <a:spcPts val="0"/>
              </a:spcBef>
              <a:defRPr sz="800"/>
            </a:lvl1pPr>
            <a:lvl2pPr marL="0" indent="0">
              <a:buNone/>
              <a:defRPr sz="3200" b="1"/>
            </a:lvl2pPr>
            <a:lvl5pPr>
              <a:defRPr sz="600"/>
            </a:lvl5pPr>
          </a:lstStyle>
          <a:p>
            <a:pPr marL="85725" lvl="1"/>
            <a:r>
              <a:rPr lang="es-ES" sz="800"/>
              <a:t>En este archivo ponemos a su disposición una serie de diapositivas. Algunas contienen la imagen estándar, el caleidoscopio; otras pueden rellenarse con imágenes propias. De ser posible, ambos tipos de imágenes no deberían mezclarse.</a:t>
            </a:r>
            <a:br>
              <a:rPr lang="es-ES" sz="800"/>
            </a:br>
            <a:r>
              <a:rPr lang="es-ES" sz="800"/>
              <a:t>Es posible añadir otras plantillas de diapositivas haciendo clic en la pequeña flecha de la derecha situada al lado de “Inicio &gt; Nueva diapositiva”.</a:t>
            </a:r>
            <a:br>
              <a:rPr lang="es-ES" sz="800"/>
            </a:br>
            <a:r>
              <a:rPr lang="es-ES" sz="800"/>
              <a:t>¡Elimine esta nota!</a:t>
            </a:r>
          </a:p>
        </p:txBody>
      </p:sp>
    </p:spTree>
    <p:extLst>
      <p:ext uri="{BB962C8B-B14F-4D97-AF65-F5344CB8AC3E}">
        <p14:creationId xmlns:p14="http://schemas.microsoft.com/office/powerpoint/2010/main" val="532026639"/>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ítulo b/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título/encabezado</a:t>
            </a:r>
            <a:br>
              <a:rPr lang="es-ES"/>
            </a:br>
            <a:r>
              <a:rPr lang="es-ES"/>
              <a:t>con el </a:t>
            </a:r>
            <a:r>
              <a:rPr lang="es-ES" i="1"/>
              <a:t>key visual</a:t>
            </a:r>
            <a:r>
              <a:rPr lang="es-ES"/>
              <a:t> (diseño base) de la GIZ en b/n</a:t>
            </a:r>
          </a:p>
        </p:txBody>
      </p:sp>
    </p:spTree>
    <p:extLst>
      <p:ext uri="{BB962C8B-B14F-4D97-AF65-F5344CB8AC3E}">
        <p14:creationId xmlns:p14="http://schemas.microsoft.com/office/powerpoint/2010/main" val="279144079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ítulo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s-ES"/>
              <a:t>Diapositiva de título/encabezado</a:t>
            </a:r>
            <a:br>
              <a:rPr lang="es-ES"/>
            </a:br>
            <a:r>
              <a:rPr lang="es-ES"/>
              <a:t>con fotografía de fondo (sustituible)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461665"/>
          </a:xfrm>
        </p:spPr>
        <p:txBody>
          <a:bodyPr>
            <a:spAutoFit/>
          </a:bodyPr>
          <a:lstStyle>
            <a:lvl1pPr marL="0" indent="0">
              <a:lnSpc>
                <a:spcPct val="100000"/>
              </a:lnSpc>
              <a:spcBef>
                <a:spcPts val="0"/>
              </a:spcBef>
              <a:spcAft>
                <a:spcPts val="0"/>
              </a:spcAft>
              <a:buNone/>
              <a:defRPr sz="1500">
                <a:solidFill>
                  <a:schemeClr val="tx1"/>
                </a:solidFill>
              </a:defRPr>
            </a:lvl1pPr>
          </a:lstStyle>
          <a:p>
            <a:r>
              <a:rPr lang="es-ES"/>
              <a:t>Este es el subtítulo</a:t>
            </a:r>
          </a:p>
          <a:p>
            <a:r>
              <a:rPr lang="es-ES"/>
              <a:t>Nombre del proyecto | Fecha</a:t>
            </a:r>
          </a:p>
        </p:txBody>
      </p:sp>
      <p:sp>
        <p:nvSpPr>
          <p:cNvPr id="7" name="Rechteck 6">
            <a:extLst>
              <a:ext uri="{FF2B5EF4-FFF2-40B4-BE49-F238E27FC236}">
                <a16:creationId xmlns:a16="http://schemas.microsoft.com/office/drawing/2014/main" id="{455452F9-8A51-4E36-B550-3E246223E508}"/>
              </a:ext>
            </a:extLst>
          </p:cNvPr>
          <p:cNvSpPr/>
          <p:nvPr userDrawn="1"/>
        </p:nvSpPr>
        <p:spPr>
          <a:xfrm rot="21071235">
            <a:off x="4009159" y="799874"/>
            <a:ext cx="3505814" cy="830997"/>
          </a:xfrm>
          <a:prstGeom prst="rect">
            <a:avLst/>
          </a:prstGeom>
          <a:solidFill>
            <a:schemeClr val="accent4">
              <a:lumMod val="20000"/>
              <a:lumOff val="80000"/>
            </a:schemeClr>
          </a:solidFill>
        </p:spPr>
        <p:txBody>
          <a:bodyPr wrap="square">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lvl="1"/>
            <a:r>
              <a:rPr lang="es-ES" sz="800">
                <a:solidFill>
                  <a:schemeClr val="tx1"/>
                </a:solidFill>
              </a:rPr>
              <a:t>1. Hacer clic en el pequeño símbolo del centro de la página.</a:t>
            </a:r>
            <a:br>
              <a:rPr>
                <a:solidFill>
                  <a:schemeClr val="tx1"/>
                </a:solidFill>
              </a:rPr>
            </a:br>
            <a:r>
              <a:rPr lang="es-ES" sz="800">
                <a:solidFill>
                  <a:schemeClr val="tx1"/>
                </a:solidFill>
              </a:rPr>
              <a:t>2. Seleccionar fotografía.</a:t>
            </a:r>
            <a:br>
              <a:rPr>
                <a:solidFill>
                  <a:schemeClr val="tx1"/>
                </a:solidFill>
              </a:rPr>
            </a:br>
            <a:r>
              <a:rPr lang="es-ES" sz="800">
                <a:solidFill>
                  <a:schemeClr val="tx1"/>
                </a:solidFill>
              </a:rPr>
              <a:t>3. &gt;En el menú “Inicio &gt; Diapositivas”, hacer clic en “Restablecer”.</a:t>
            </a:r>
            <a:br>
              <a:rPr>
                <a:solidFill>
                  <a:schemeClr val="tx1"/>
                </a:solidFill>
              </a:rPr>
            </a:br>
            <a:r>
              <a:rPr lang="es-ES" sz="800">
                <a:solidFill>
                  <a:schemeClr val="tx1"/>
                </a:solidFill>
              </a:rPr>
              <a:t>4. En caso necesario, editar sección seleccionando “Formato / Recortar”.</a:t>
            </a:r>
            <a:br>
              <a:rPr>
                <a:solidFill>
                  <a:schemeClr val="tx1"/>
                </a:solidFill>
              </a:rPr>
            </a:br>
            <a:r>
              <a:rPr lang="es-ES" sz="800">
                <a:solidFill>
                  <a:schemeClr val="tx1"/>
                </a:solidFill>
              </a:rPr>
              <a:t>5. Elimine esta nota</a:t>
            </a:r>
          </a:p>
        </p:txBody>
      </p:sp>
    </p:spTree>
    <p:extLst>
      <p:ext uri="{BB962C8B-B14F-4D97-AF65-F5344CB8AC3E}">
        <p14:creationId xmlns:p14="http://schemas.microsoft.com/office/powerpoint/2010/main" val="56497167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ítulo gráfico/imagen s. fondo">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s-ES"/>
              <a:t>Diapositiva de título con fondo blanco para ilustración/imagen sin fondo (sustituible)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461665"/>
          </a:xfrm>
        </p:spPr>
        <p:txBody>
          <a:bodyPr>
            <a:spAutoFit/>
          </a:bodyPr>
          <a:lstStyle>
            <a:lvl1pPr marL="0" indent="0">
              <a:lnSpc>
                <a:spcPct val="100000"/>
              </a:lnSpc>
              <a:spcBef>
                <a:spcPts val="0"/>
              </a:spcBef>
              <a:spcAft>
                <a:spcPts val="0"/>
              </a:spcAft>
              <a:buNone/>
              <a:defRPr sz="1500">
                <a:solidFill>
                  <a:schemeClr val="tx1"/>
                </a:solidFill>
              </a:defRPr>
            </a:lvl1pPr>
          </a:lstStyle>
          <a:p>
            <a:r>
              <a:rPr lang="es-ES"/>
              <a:t>Este es el subtítulo</a:t>
            </a:r>
          </a:p>
          <a:p>
            <a:r>
              <a:rPr lang="es-ES"/>
              <a:t>Nombre del proyecto | Fecha</a:t>
            </a:r>
          </a:p>
        </p:txBody>
      </p:sp>
      <p:sp>
        <p:nvSpPr>
          <p:cNvPr id="7" name="Rechteck 6">
            <a:extLst>
              <a:ext uri="{FF2B5EF4-FFF2-40B4-BE49-F238E27FC236}">
                <a16:creationId xmlns:a16="http://schemas.microsoft.com/office/drawing/2014/main" id="{56D4E2C8-5987-4453-BCDC-9444EB4BEC14}"/>
              </a:ext>
            </a:extLst>
          </p:cNvPr>
          <p:cNvSpPr/>
          <p:nvPr userDrawn="1"/>
        </p:nvSpPr>
        <p:spPr>
          <a:xfrm rot="21071235">
            <a:off x="4009159" y="799874"/>
            <a:ext cx="3505814" cy="830997"/>
          </a:xfrm>
          <a:prstGeom prst="rect">
            <a:avLst/>
          </a:prstGeom>
          <a:solidFill>
            <a:schemeClr val="accent4">
              <a:lumMod val="20000"/>
              <a:lumOff val="80000"/>
            </a:schemeClr>
          </a:solidFill>
        </p:spPr>
        <p:txBody>
          <a:bodyPr wrap="square">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lvl="1"/>
            <a:r>
              <a:rPr lang="es-ES" sz="800">
                <a:solidFill>
                  <a:schemeClr val="tx1"/>
                </a:solidFill>
              </a:rPr>
              <a:t>1. Hacer clic en el pequeño símbolo del centro de la página.</a:t>
            </a:r>
            <a:br>
              <a:rPr>
                <a:solidFill>
                  <a:schemeClr val="tx1"/>
                </a:solidFill>
              </a:rPr>
            </a:br>
            <a:r>
              <a:rPr lang="es-ES" sz="800">
                <a:solidFill>
                  <a:schemeClr val="tx1"/>
                </a:solidFill>
              </a:rPr>
              <a:t>2. Seleccionar fotografía.</a:t>
            </a:r>
            <a:br>
              <a:rPr>
                <a:solidFill>
                  <a:schemeClr val="tx1"/>
                </a:solidFill>
              </a:rPr>
            </a:br>
            <a:r>
              <a:rPr lang="es-ES" sz="800">
                <a:solidFill>
                  <a:schemeClr val="tx1"/>
                </a:solidFill>
              </a:rPr>
              <a:t>3. &gt;En el menú “Inicio &gt; Diapositivas”, hacer clic en “Restablecer”.</a:t>
            </a:r>
            <a:br>
              <a:rPr>
                <a:solidFill>
                  <a:schemeClr val="tx1"/>
                </a:solidFill>
              </a:rPr>
            </a:br>
            <a:r>
              <a:rPr lang="es-ES" sz="800">
                <a:solidFill>
                  <a:schemeClr val="tx1"/>
                </a:solidFill>
              </a:rPr>
              <a:t>4. En caso necesario, editar sección seleccionando “Formato / Recortar”.</a:t>
            </a:r>
            <a:br>
              <a:rPr>
                <a:solidFill>
                  <a:schemeClr val="tx1"/>
                </a:solidFill>
              </a:rPr>
            </a:br>
            <a:r>
              <a:rPr lang="es-ES" sz="800">
                <a:solidFill>
                  <a:schemeClr val="tx1"/>
                </a:solidFill>
              </a:rPr>
              <a:t>5. Elimine esta nota</a:t>
            </a:r>
          </a:p>
        </p:txBody>
      </p:sp>
    </p:spTree>
    <p:extLst>
      <p:ext uri="{BB962C8B-B14F-4D97-AF65-F5344CB8AC3E}">
        <p14:creationId xmlns:p14="http://schemas.microsoft.com/office/powerpoint/2010/main" val="706037498"/>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ítulo (altern.)">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título </a:t>
            </a:r>
            <a:br>
              <a:rPr lang="es-ES"/>
            </a:br>
            <a:r>
              <a:rPr lang="es-ES"/>
              <a:t>(opción alternativa sin foto) </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568600481"/>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id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p>
        </p:txBody>
      </p:sp>
      <p:sp>
        <p:nvSpPr>
          <p:cNvPr id="3" name="Datumsplatzhalter 2">
            <a:extLst>
              <a:ext uri="{FF2B5EF4-FFF2-40B4-BE49-F238E27FC236}">
                <a16:creationId xmlns:a16="http://schemas.microsoft.com/office/drawing/2014/main" id="{7AEB42F9-EE39-4194-A5A8-F23E1882469C}"/>
              </a:ext>
            </a:extLst>
          </p:cNvPr>
          <p:cNvSpPr>
            <a:spLocks noGrp="1"/>
          </p:cNvSpPr>
          <p:nvPr>
            <p:ph type="dt" sz="half" idx="14"/>
          </p:nvPr>
        </p:nvSpPr>
        <p:spPr/>
        <p:txBody>
          <a:bodyPr/>
          <a:lstStyle/>
          <a:p>
            <a:r>
              <a:rPr lang="es-ES"/>
              <a:t>02.09.2022</a:t>
            </a:r>
          </a:p>
        </p:txBody>
      </p:sp>
      <p:sp>
        <p:nvSpPr>
          <p:cNvPr id="4" name="Fußzeilenplatzhalter 3">
            <a:extLst>
              <a:ext uri="{FF2B5EF4-FFF2-40B4-BE49-F238E27FC236}">
                <a16:creationId xmlns:a16="http://schemas.microsoft.com/office/drawing/2014/main" id="{A6124796-D25C-4B70-8909-7028ABA56FF8}"/>
              </a:ext>
            </a:extLst>
          </p:cNvPr>
          <p:cNvSpPr>
            <a:spLocks noGrp="1"/>
          </p:cNvSpPr>
          <p:nvPr>
            <p:ph type="ftr" sz="quarter" idx="15"/>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CD3C66A2-6570-426B-86B9-FC6B53BCCFA4}"/>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401952581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idos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p>
        </p:txBody>
      </p:sp>
      <p:sp>
        <p:nvSpPr>
          <p:cNvPr id="3" name="Datumsplatzhalter 2">
            <a:extLst>
              <a:ext uri="{FF2B5EF4-FFF2-40B4-BE49-F238E27FC236}">
                <a16:creationId xmlns:a16="http://schemas.microsoft.com/office/drawing/2014/main" id="{62342A86-691A-4326-8252-6427F2E2E82C}"/>
              </a:ext>
            </a:extLst>
          </p:cNvPr>
          <p:cNvSpPr>
            <a:spLocks noGrp="1"/>
          </p:cNvSpPr>
          <p:nvPr>
            <p:ph type="dt" sz="half" idx="14"/>
          </p:nvPr>
        </p:nvSpPr>
        <p:spPr/>
        <p:txBody>
          <a:bodyPr/>
          <a:lstStyle/>
          <a:p>
            <a:r>
              <a:rPr lang="es-ES"/>
              <a:t>02.09.2022</a:t>
            </a:r>
          </a:p>
        </p:txBody>
      </p:sp>
      <p:sp>
        <p:nvSpPr>
          <p:cNvPr id="4" name="Fußzeilenplatzhalter 3">
            <a:extLst>
              <a:ext uri="{FF2B5EF4-FFF2-40B4-BE49-F238E27FC236}">
                <a16:creationId xmlns:a16="http://schemas.microsoft.com/office/drawing/2014/main" id="{F5053B2E-0F43-44B6-8EA5-07E2886E42B5}"/>
              </a:ext>
            </a:extLst>
          </p:cNvPr>
          <p:cNvSpPr>
            <a:spLocks noGrp="1"/>
          </p:cNvSpPr>
          <p:nvPr>
            <p:ph type="ftr" sz="quarter" idx="15"/>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6388B433-E536-4FD9-8D5D-412BCD853BD4}"/>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248532121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Encabezado sección b/n">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s-ES"/>
              <a:t>Diapositiva de encabezado de sección</a:t>
            </a:r>
            <a:br>
              <a:rPr lang="es-ES"/>
            </a:br>
            <a:r>
              <a:rPr lang="es-ES"/>
              <a:t>con el </a:t>
            </a:r>
            <a:r>
              <a:rPr lang="es-ES" i="1"/>
              <a:t>key visual</a:t>
            </a:r>
            <a:r>
              <a:rPr lang="es-ES"/>
              <a:t> (diseño base) de la GIZ en b/n</a:t>
            </a:r>
          </a:p>
        </p:txBody>
      </p:sp>
      <p:sp>
        <p:nvSpPr>
          <p:cNvPr id="2" name="Datumsplatzhalter 1">
            <a:extLst>
              <a:ext uri="{FF2B5EF4-FFF2-40B4-BE49-F238E27FC236}">
                <a16:creationId xmlns:a16="http://schemas.microsoft.com/office/drawing/2014/main" id="{9411433D-A53F-4475-BFB1-401487D18F1B}"/>
              </a:ext>
            </a:extLst>
          </p:cNvPr>
          <p:cNvSpPr>
            <a:spLocks noGrp="1"/>
          </p:cNvSpPr>
          <p:nvPr>
            <p:ph type="dt" sz="half" idx="11"/>
          </p:nvPr>
        </p:nvSpPr>
        <p:spPr/>
        <p:txBody>
          <a:bodyPr/>
          <a:lstStyle/>
          <a:p>
            <a:r>
              <a:rPr lang="es-ES"/>
              <a:t>02.09.2022</a:t>
            </a:r>
          </a:p>
        </p:txBody>
      </p:sp>
      <p:sp>
        <p:nvSpPr>
          <p:cNvPr id="3" name="Fußzeilenplatzhalter 2">
            <a:extLst>
              <a:ext uri="{FF2B5EF4-FFF2-40B4-BE49-F238E27FC236}">
                <a16:creationId xmlns:a16="http://schemas.microsoft.com/office/drawing/2014/main" id="{475F49D5-68FF-44AE-9C27-04A9E8C74BAF}"/>
              </a:ext>
            </a:extLst>
          </p:cNvPr>
          <p:cNvSpPr>
            <a:spLocks noGrp="1"/>
          </p:cNvSpPr>
          <p:nvPr>
            <p:ph type="ftr" sz="quarter" idx="12"/>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6B9B0467-78EE-497C-A9E9-9AC8213B6F97}"/>
              </a:ext>
            </a:extLst>
          </p:cNvPr>
          <p:cNvSpPr>
            <a:spLocks noGrp="1"/>
          </p:cNvSpPr>
          <p:nvPr>
            <p:ph type="sldNum" sz="quarter" idx="13"/>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23814247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ncabezado sección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s-ES"/>
              <a:t>Diapositiva de encabezado de sección</a:t>
            </a:r>
            <a:br>
              <a:rPr lang="es-ES"/>
            </a:br>
            <a:r>
              <a:rPr lang="es-ES"/>
              <a:t>con fotografía de fondo (sustituible)</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a:t>Este es el subtítulo</a:t>
            </a:r>
          </a:p>
        </p:txBody>
      </p:sp>
      <p:sp>
        <p:nvSpPr>
          <p:cNvPr id="2" name="Datumsplatzhalter 1">
            <a:extLst>
              <a:ext uri="{FF2B5EF4-FFF2-40B4-BE49-F238E27FC236}">
                <a16:creationId xmlns:a16="http://schemas.microsoft.com/office/drawing/2014/main" id="{F805593C-41D2-4E8E-8DD9-845FB667992E}"/>
              </a:ext>
            </a:extLst>
          </p:cNvPr>
          <p:cNvSpPr>
            <a:spLocks noGrp="1"/>
          </p:cNvSpPr>
          <p:nvPr>
            <p:ph type="dt" sz="half" idx="12"/>
          </p:nvPr>
        </p:nvSpPr>
        <p:spPr/>
        <p:txBody>
          <a:bodyPr/>
          <a:lstStyle/>
          <a:p>
            <a:r>
              <a:rPr lang="es-ES"/>
              <a:t>02.09.2022</a:t>
            </a:r>
          </a:p>
        </p:txBody>
      </p:sp>
      <p:sp>
        <p:nvSpPr>
          <p:cNvPr id="3" name="Fußzeilenplatzhalter 2">
            <a:extLst>
              <a:ext uri="{FF2B5EF4-FFF2-40B4-BE49-F238E27FC236}">
                <a16:creationId xmlns:a16="http://schemas.microsoft.com/office/drawing/2014/main" id="{9B451D88-1061-4B67-AF15-273A47D5E3FE}"/>
              </a:ext>
            </a:extLst>
          </p:cNvPr>
          <p:cNvSpPr>
            <a:spLocks noGrp="1"/>
          </p:cNvSpPr>
          <p:nvPr>
            <p:ph type="ftr" sz="quarter" idx="13"/>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5ACBE19E-C469-40E4-A7E3-E9894C3B7403}"/>
              </a:ext>
            </a:extLst>
          </p:cNvPr>
          <p:cNvSpPr>
            <a:spLocks noGrp="1"/>
          </p:cNvSpPr>
          <p:nvPr>
            <p:ph type="sldNum" sz="quarter" idx="14"/>
          </p:nvPr>
        </p:nvSpPr>
        <p:spPr/>
        <p:txBody>
          <a:bodyPr/>
          <a:lstStyle/>
          <a:p>
            <a:r>
              <a:rPr lang="es-ES"/>
              <a:t>Página </a:t>
            </a:r>
            <a:fld id="{3A8B5DB7-81A8-4ED4-916B-6B23CD603687}" type="slidenum">
              <a:rPr lang="es-ES" smtClean="0"/>
              <a:pPr/>
              <a:t>‹Nr.›</a:t>
            </a:fld>
            <a:endParaRPr lang="es-ES"/>
          </a:p>
        </p:txBody>
      </p:sp>
      <p:sp>
        <p:nvSpPr>
          <p:cNvPr id="8" name="Rechteck 7">
            <a:extLst>
              <a:ext uri="{FF2B5EF4-FFF2-40B4-BE49-F238E27FC236}">
                <a16:creationId xmlns:a16="http://schemas.microsoft.com/office/drawing/2014/main" id="{145F6966-11D2-4FE5-AF3B-88AC9C2E71CD}"/>
              </a:ext>
            </a:extLst>
          </p:cNvPr>
          <p:cNvSpPr/>
          <p:nvPr userDrawn="1"/>
        </p:nvSpPr>
        <p:spPr>
          <a:xfrm rot="21071235">
            <a:off x="4170524" y="431540"/>
            <a:ext cx="3505814" cy="830997"/>
          </a:xfrm>
          <a:prstGeom prst="rect">
            <a:avLst/>
          </a:prstGeom>
          <a:solidFill>
            <a:schemeClr val="accent4">
              <a:lumMod val="20000"/>
              <a:lumOff val="80000"/>
            </a:schemeClr>
          </a:solidFill>
        </p:spPr>
        <p:txBody>
          <a:bodyPr wrap="square">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lvl="1"/>
            <a:r>
              <a:rPr lang="es-ES" sz="800">
                <a:solidFill>
                  <a:schemeClr val="tx1"/>
                </a:solidFill>
              </a:rPr>
              <a:t>1. Hacer clic en el pequeño símbolo del centro de la página.</a:t>
            </a:r>
            <a:br>
              <a:rPr>
                <a:solidFill>
                  <a:schemeClr val="tx1"/>
                </a:solidFill>
              </a:rPr>
            </a:br>
            <a:r>
              <a:rPr lang="es-ES" sz="800">
                <a:solidFill>
                  <a:schemeClr val="tx1"/>
                </a:solidFill>
              </a:rPr>
              <a:t>2. Seleccionar fotografía.</a:t>
            </a:r>
            <a:br>
              <a:rPr>
                <a:solidFill>
                  <a:schemeClr val="tx1"/>
                </a:solidFill>
              </a:rPr>
            </a:br>
            <a:r>
              <a:rPr lang="es-ES" sz="800">
                <a:solidFill>
                  <a:schemeClr val="tx1"/>
                </a:solidFill>
              </a:rPr>
              <a:t>3. &gt;En el menú “Inicio &gt; Diapositivas”, hacer clic en “Restablecer”.</a:t>
            </a:r>
            <a:br>
              <a:rPr>
                <a:solidFill>
                  <a:schemeClr val="tx1"/>
                </a:solidFill>
              </a:rPr>
            </a:br>
            <a:r>
              <a:rPr lang="es-ES" sz="800">
                <a:solidFill>
                  <a:schemeClr val="tx1"/>
                </a:solidFill>
              </a:rPr>
              <a:t>4. En caso necesario, editar sección seleccionando “Formato / Recortar”.</a:t>
            </a:r>
            <a:br>
              <a:rPr>
                <a:solidFill>
                  <a:schemeClr val="tx1"/>
                </a:solidFill>
              </a:rPr>
            </a:br>
            <a:r>
              <a:rPr lang="es-ES" sz="800">
                <a:solidFill>
                  <a:schemeClr val="tx1"/>
                </a:solidFill>
              </a:rPr>
              <a:t>5. Elimine esta nota</a:t>
            </a:r>
          </a:p>
        </p:txBody>
      </p:sp>
    </p:spTree>
    <p:extLst>
      <p:ext uri="{BB962C8B-B14F-4D97-AF65-F5344CB8AC3E}">
        <p14:creationId xmlns:p14="http://schemas.microsoft.com/office/powerpoint/2010/main" val="26711199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fld id="{29CF3EC1-363C-4828-9E19-EC66170A4C8F}" type="datetime6">
              <a:rPr lang="en-GB" smtClean="0"/>
              <a:t>January 24</a:t>
            </a:fld>
            <a:endParaRPr lang="en-GB"/>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Encabezado sección (altern.)">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encabezado de sección</a:t>
            </a:r>
            <a:br>
              <a:rPr lang="es-ES"/>
            </a:br>
            <a:r>
              <a:rPr lang="es-ES"/>
              <a:t>(este también puede tener dos líneas)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Datumsplatzhalter 1">
            <a:extLst>
              <a:ext uri="{FF2B5EF4-FFF2-40B4-BE49-F238E27FC236}">
                <a16:creationId xmlns:a16="http://schemas.microsoft.com/office/drawing/2014/main" id="{8AFD96F1-7AE3-4CE1-8BF8-5895F56927BC}"/>
              </a:ext>
            </a:extLst>
          </p:cNvPr>
          <p:cNvSpPr>
            <a:spLocks noGrp="1"/>
          </p:cNvSpPr>
          <p:nvPr>
            <p:ph type="dt" sz="half" idx="11"/>
          </p:nvPr>
        </p:nvSpPr>
        <p:spPr/>
        <p:txBody>
          <a:bodyPr/>
          <a:lstStyle/>
          <a:p>
            <a:r>
              <a:rPr lang="es-ES"/>
              <a:t>02.09.2022</a:t>
            </a:r>
          </a:p>
        </p:txBody>
      </p:sp>
      <p:sp>
        <p:nvSpPr>
          <p:cNvPr id="3" name="Fußzeilenplatzhalter 2">
            <a:extLst>
              <a:ext uri="{FF2B5EF4-FFF2-40B4-BE49-F238E27FC236}">
                <a16:creationId xmlns:a16="http://schemas.microsoft.com/office/drawing/2014/main" id="{417BDCB9-6395-4FFF-954A-2C4BEDF931A2}"/>
              </a:ext>
            </a:extLst>
          </p:cNvPr>
          <p:cNvSpPr>
            <a:spLocks noGrp="1"/>
          </p:cNvSpPr>
          <p:nvPr>
            <p:ph type="ftr" sz="quarter" idx="12"/>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DC9DF099-4BDC-4CAF-AE0A-18C327E7BF4E}"/>
              </a:ext>
            </a:extLst>
          </p:cNvPr>
          <p:cNvSpPr>
            <a:spLocks noGrp="1"/>
          </p:cNvSpPr>
          <p:nvPr>
            <p:ph type="sldNum" sz="quarter" idx="13"/>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1287584572"/>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a:solidFill>
                  <a:prstClr val="black"/>
                </a:solidFill>
              </a:rPr>
              <a:t>Diapositiva intermedia</a:t>
            </a:r>
            <a:endParaRPr lang="es-ES"/>
          </a:p>
        </p:txBody>
      </p:sp>
      <p:sp>
        <p:nvSpPr>
          <p:cNvPr id="2" name="Datumsplatzhalter 1">
            <a:extLst>
              <a:ext uri="{FF2B5EF4-FFF2-40B4-BE49-F238E27FC236}">
                <a16:creationId xmlns:a16="http://schemas.microsoft.com/office/drawing/2014/main" id="{C4271BE1-288A-4633-A59F-7190F74DD19F}"/>
              </a:ext>
            </a:extLst>
          </p:cNvPr>
          <p:cNvSpPr>
            <a:spLocks noGrp="1"/>
          </p:cNvSpPr>
          <p:nvPr>
            <p:ph type="dt" sz="half" idx="10"/>
          </p:nvPr>
        </p:nvSpPr>
        <p:spPr/>
        <p:txBody>
          <a:bodyPr/>
          <a:lstStyle/>
          <a:p>
            <a:r>
              <a:rPr lang="es-ES"/>
              <a:t>02.09.2022</a:t>
            </a:r>
          </a:p>
        </p:txBody>
      </p:sp>
      <p:sp>
        <p:nvSpPr>
          <p:cNvPr id="3" name="Fußzeilenplatzhalter 2">
            <a:extLst>
              <a:ext uri="{FF2B5EF4-FFF2-40B4-BE49-F238E27FC236}">
                <a16:creationId xmlns:a16="http://schemas.microsoft.com/office/drawing/2014/main" id="{3455F907-9621-4557-900B-459F6A72E67E}"/>
              </a:ext>
            </a:extLst>
          </p:cNvPr>
          <p:cNvSpPr>
            <a:spLocks noGrp="1"/>
          </p:cNvSpPr>
          <p:nvPr>
            <p:ph type="ftr" sz="quarter" idx="11"/>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54AF73FB-DF37-451D-A962-128B0BE26C03}"/>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2593615704"/>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ap. intermedia en blanco">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a:solidFill>
                  <a:prstClr val="black"/>
                </a:solidFill>
              </a:rPr>
              <a:t>Diapositiva intermedia</a:t>
            </a:r>
            <a:endParaRPr lang="es-ES"/>
          </a:p>
        </p:txBody>
      </p:sp>
      <p:sp>
        <p:nvSpPr>
          <p:cNvPr id="2" name="Datumsplatzhalter 1">
            <a:extLst>
              <a:ext uri="{FF2B5EF4-FFF2-40B4-BE49-F238E27FC236}">
                <a16:creationId xmlns:a16="http://schemas.microsoft.com/office/drawing/2014/main" id="{42AD7FE3-15E4-4E0D-9CCB-209C22AF880A}"/>
              </a:ext>
            </a:extLst>
          </p:cNvPr>
          <p:cNvSpPr>
            <a:spLocks noGrp="1"/>
          </p:cNvSpPr>
          <p:nvPr>
            <p:ph type="dt" sz="half" idx="10"/>
          </p:nvPr>
        </p:nvSpPr>
        <p:spPr/>
        <p:txBody>
          <a:bodyPr/>
          <a:lstStyle/>
          <a:p>
            <a:r>
              <a:rPr lang="es-ES"/>
              <a:t>02.09.2022</a:t>
            </a:r>
          </a:p>
        </p:txBody>
      </p:sp>
      <p:sp>
        <p:nvSpPr>
          <p:cNvPr id="3" name="Fußzeilenplatzhalter 2">
            <a:extLst>
              <a:ext uri="{FF2B5EF4-FFF2-40B4-BE49-F238E27FC236}">
                <a16:creationId xmlns:a16="http://schemas.microsoft.com/office/drawing/2014/main" id="{DE695D31-06C7-4B4E-96FF-361FE074BA9C}"/>
              </a:ext>
            </a:extLst>
          </p:cNvPr>
          <p:cNvSpPr>
            <a:spLocks noGrp="1"/>
          </p:cNvSpPr>
          <p:nvPr>
            <p:ph type="ftr" sz="quarter" idx="11"/>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5D4A944B-8983-46CD-9A09-1A45970EE76F}"/>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008992840"/>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ap. intermedia en blanco (altern.)">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a:solidFill>
                  <a:prstClr val="black"/>
                </a:solidFill>
              </a:rPr>
              <a:t>Diapositiva intermedia</a:t>
            </a:r>
            <a:endParaRPr lang="es-ES"/>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Datumsplatzhalter 1">
            <a:extLst>
              <a:ext uri="{FF2B5EF4-FFF2-40B4-BE49-F238E27FC236}">
                <a16:creationId xmlns:a16="http://schemas.microsoft.com/office/drawing/2014/main" id="{43E73364-2028-462F-AC65-F8C61802680A}"/>
              </a:ext>
            </a:extLst>
          </p:cNvPr>
          <p:cNvSpPr>
            <a:spLocks noGrp="1"/>
          </p:cNvSpPr>
          <p:nvPr>
            <p:ph type="dt" sz="half" idx="10"/>
          </p:nvPr>
        </p:nvSpPr>
        <p:spPr/>
        <p:txBody>
          <a:bodyPr/>
          <a:lstStyle/>
          <a:p>
            <a:r>
              <a:rPr lang="es-ES"/>
              <a:t>02.09.2022</a:t>
            </a:r>
          </a:p>
        </p:txBody>
      </p:sp>
      <p:sp>
        <p:nvSpPr>
          <p:cNvPr id="3" name="Fußzeilenplatzhalter 2">
            <a:extLst>
              <a:ext uri="{FF2B5EF4-FFF2-40B4-BE49-F238E27FC236}">
                <a16:creationId xmlns:a16="http://schemas.microsoft.com/office/drawing/2014/main" id="{713412B2-8AC5-4D05-A736-EC4D5167AFB0}"/>
              </a:ext>
            </a:extLst>
          </p:cNvPr>
          <p:cNvSpPr>
            <a:spLocks noGrp="1"/>
          </p:cNvSpPr>
          <p:nvPr>
            <p:ph type="ftr" sz="quarter" idx="11"/>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255E0265-D56D-4357-9F0F-76F5E1834E66}"/>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183122529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ap. intermedia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900000" bIns="684000" anchor="b">
            <a:noAutofit/>
          </a:bodyPr>
          <a:lstStyle>
            <a:lvl1pPr>
              <a:defRPr sz="2600" b="0">
                <a:solidFill>
                  <a:schemeClr val="tx1"/>
                </a:solidFill>
              </a:defRPr>
            </a:lvl1pPr>
          </a:lstStyle>
          <a:p>
            <a:r>
              <a:rPr lang="es-ES"/>
              <a:t>Diapositiva intermedia con fotografía de fondo (sustituible) </a:t>
            </a:r>
          </a:p>
        </p:txBody>
      </p:sp>
      <p:sp>
        <p:nvSpPr>
          <p:cNvPr id="2" name="Datumsplatzhalter 1">
            <a:extLst>
              <a:ext uri="{FF2B5EF4-FFF2-40B4-BE49-F238E27FC236}">
                <a16:creationId xmlns:a16="http://schemas.microsoft.com/office/drawing/2014/main" id="{7FE8CDB2-1159-4B38-87CB-7B76ABCAF5A6}"/>
              </a:ext>
            </a:extLst>
          </p:cNvPr>
          <p:cNvSpPr>
            <a:spLocks noGrp="1"/>
          </p:cNvSpPr>
          <p:nvPr>
            <p:ph type="dt" sz="half" idx="12"/>
          </p:nvPr>
        </p:nvSpPr>
        <p:spPr/>
        <p:txBody>
          <a:bodyPr/>
          <a:lstStyle/>
          <a:p>
            <a:r>
              <a:rPr lang="es-ES"/>
              <a:t>02.09.2022</a:t>
            </a:r>
          </a:p>
        </p:txBody>
      </p:sp>
      <p:sp>
        <p:nvSpPr>
          <p:cNvPr id="3" name="Fußzeilenplatzhalter 2">
            <a:extLst>
              <a:ext uri="{FF2B5EF4-FFF2-40B4-BE49-F238E27FC236}">
                <a16:creationId xmlns:a16="http://schemas.microsoft.com/office/drawing/2014/main" id="{3A2FE546-B940-43C2-BDF9-962F337F134E}"/>
              </a:ext>
            </a:extLst>
          </p:cNvPr>
          <p:cNvSpPr>
            <a:spLocks noGrp="1"/>
          </p:cNvSpPr>
          <p:nvPr>
            <p:ph type="ftr" sz="quarter" idx="13"/>
          </p:nvPr>
        </p:nvSpPr>
        <p:spPr/>
        <p:txBody>
          <a:bodyPr/>
          <a:lstStyle/>
          <a:p>
            <a:r>
              <a:rPr lang="es-ES"/>
              <a:t>Retroalimentación de la Misión de Planeación GIZ </a:t>
            </a:r>
          </a:p>
        </p:txBody>
      </p:sp>
      <p:sp>
        <p:nvSpPr>
          <p:cNvPr id="4" name="Foliennummernplatzhalter 3">
            <a:extLst>
              <a:ext uri="{FF2B5EF4-FFF2-40B4-BE49-F238E27FC236}">
                <a16:creationId xmlns:a16="http://schemas.microsoft.com/office/drawing/2014/main" id="{32355FD6-D508-4498-BFBB-27A8A5C6FE14}"/>
              </a:ext>
            </a:extLst>
          </p:cNvPr>
          <p:cNvSpPr>
            <a:spLocks noGrp="1"/>
          </p:cNvSpPr>
          <p:nvPr>
            <p:ph type="sldNum" sz="quarter" idx="14"/>
          </p:nvPr>
        </p:nvSpPr>
        <p:spPr/>
        <p:txBody>
          <a:bodyPr/>
          <a:lstStyle/>
          <a:p>
            <a:r>
              <a:rPr lang="es-ES"/>
              <a:t>Página </a:t>
            </a:r>
            <a:fld id="{3A8B5DB7-81A8-4ED4-916B-6B23CD603687}" type="slidenum">
              <a:rPr lang="es-ES" smtClean="0"/>
              <a:pPr/>
              <a:t>‹Nr.›</a:t>
            </a:fld>
            <a:endParaRPr lang="es-ES"/>
          </a:p>
        </p:txBody>
      </p:sp>
      <p:sp>
        <p:nvSpPr>
          <p:cNvPr id="7" name="Rechteck 6">
            <a:extLst>
              <a:ext uri="{FF2B5EF4-FFF2-40B4-BE49-F238E27FC236}">
                <a16:creationId xmlns:a16="http://schemas.microsoft.com/office/drawing/2014/main" id="{99C02528-234E-4B1E-9394-60597FD5F99B}"/>
              </a:ext>
            </a:extLst>
          </p:cNvPr>
          <p:cNvSpPr/>
          <p:nvPr userDrawn="1"/>
        </p:nvSpPr>
        <p:spPr>
          <a:xfrm rot="21071235">
            <a:off x="4183971" y="537656"/>
            <a:ext cx="3505814" cy="830997"/>
          </a:xfrm>
          <a:prstGeom prst="rect">
            <a:avLst/>
          </a:prstGeom>
          <a:solidFill>
            <a:schemeClr val="accent4">
              <a:lumMod val="20000"/>
              <a:lumOff val="80000"/>
            </a:schemeClr>
          </a:solidFill>
        </p:spPr>
        <p:txBody>
          <a:bodyPr wrap="square">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85725" lvl="1"/>
            <a:r>
              <a:rPr lang="es-ES" sz="800">
                <a:solidFill>
                  <a:schemeClr val="tx1"/>
                </a:solidFill>
              </a:rPr>
              <a:t>1. Hacer clic en el pequeño símbolo del centro de la página.</a:t>
            </a:r>
            <a:br>
              <a:rPr>
                <a:solidFill>
                  <a:schemeClr val="tx1"/>
                </a:solidFill>
              </a:rPr>
            </a:br>
            <a:r>
              <a:rPr lang="es-ES" sz="800">
                <a:solidFill>
                  <a:schemeClr val="tx1"/>
                </a:solidFill>
              </a:rPr>
              <a:t>2. Seleccionar fotografía.</a:t>
            </a:r>
            <a:br>
              <a:rPr>
                <a:solidFill>
                  <a:schemeClr val="tx1"/>
                </a:solidFill>
              </a:rPr>
            </a:br>
            <a:r>
              <a:rPr lang="es-ES" sz="800">
                <a:solidFill>
                  <a:schemeClr val="tx1"/>
                </a:solidFill>
              </a:rPr>
              <a:t>3. &gt;En el menú “Inicio &gt; Diapositivas”, hacer clic en “Restablecer”.</a:t>
            </a:r>
            <a:br>
              <a:rPr>
                <a:solidFill>
                  <a:schemeClr val="tx1"/>
                </a:solidFill>
              </a:rPr>
            </a:br>
            <a:r>
              <a:rPr lang="es-ES" sz="800">
                <a:solidFill>
                  <a:schemeClr val="tx1"/>
                </a:solidFill>
              </a:rPr>
              <a:t>4. En caso necesario, editar sección seleccionando “Formato / Recortar”.</a:t>
            </a:r>
            <a:br>
              <a:rPr>
                <a:solidFill>
                  <a:schemeClr val="tx1"/>
                </a:solidFill>
              </a:rPr>
            </a:br>
            <a:r>
              <a:rPr lang="es-ES" sz="800">
                <a:solidFill>
                  <a:schemeClr val="tx1"/>
                </a:solidFill>
              </a:rPr>
              <a:t>5. Elimine esta nota</a:t>
            </a:r>
          </a:p>
        </p:txBody>
      </p:sp>
    </p:spTree>
    <p:extLst>
      <p:ext uri="{BB962C8B-B14F-4D97-AF65-F5344CB8AC3E}">
        <p14:creationId xmlns:p14="http://schemas.microsoft.com/office/powerpoint/2010/main" val="130242072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ap. texto estánda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B6AC2327-FA07-4D62-9329-8D9299634E07}"/>
              </a:ext>
            </a:extLst>
          </p:cNvPr>
          <p:cNvSpPr>
            <a:spLocks noGrp="1"/>
          </p:cNvSpPr>
          <p:nvPr>
            <p:ph type="dt" sz="half" idx="14"/>
          </p:nvPr>
        </p:nvSpPr>
        <p:spPr/>
        <p:txBody>
          <a:bodyPr/>
          <a:lstStyle/>
          <a:p>
            <a:r>
              <a:rPr lang="es-ES"/>
              <a:t>02.09.2022</a:t>
            </a:r>
          </a:p>
        </p:txBody>
      </p:sp>
      <p:sp>
        <p:nvSpPr>
          <p:cNvPr id="4" name="Fußzeilenplatzhalter 3">
            <a:extLst>
              <a:ext uri="{FF2B5EF4-FFF2-40B4-BE49-F238E27FC236}">
                <a16:creationId xmlns:a16="http://schemas.microsoft.com/office/drawing/2014/main" id="{D75B65AF-FBBE-4698-A801-2BE24B22ECD3}"/>
              </a:ext>
            </a:extLst>
          </p:cNvPr>
          <p:cNvSpPr>
            <a:spLocks noGrp="1"/>
          </p:cNvSpPr>
          <p:nvPr>
            <p:ph type="ftr" sz="quarter" idx="15"/>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4A41DA85-D5FF-4FC7-8B95-2CE4EABC5160}"/>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42707876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ap. texto estándar subtítulo">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s-ES"/>
              <a:t>Añadir título haciendo clic</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s-ES"/>
              <a:t>Añadir subtítulo haciendo clic</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E1476F24-2F7F-4176-988F-7C6BEC5362CA}"/>
              </a:ext>
            </a:extLst>
          </p:cNvPr>
          <p:cNvSpPr>
            <a:spLocks noGrp="1"/>
          </p:cNvSpPr>
          <p:nvPr>
            <p:ph type="dt" sz="half" idx="15"/>
          </p:nvPr>
        </p:nvSpPr>
        <p:spPr/>
        <p:txBody>
          <a:bodyPr/>
          <a:lstStyle/>
          <a:p>
            <a:r>
              <a:rPr lang="es-ES"/>
              <a:t>02.09.2022</a:t>
            </a:r>
          </a:p>
        </p:txBody>
      </p:sp>
      <p:sp>
        <p:nvSpPr>
          <p:cNvPr id="4" name="Fußzeilenplatzhalter 3">
            <a:extLst>
              <a:ext uri="{FF2B5EF4-FFF2-40B4-BE49-F238E27FC236}">
                <a16:creationId xmlns:a16="http://schemas.microsoft.com/office/drawing/2014/main" id="{FA44C094-D71E-4F56-99A0-4FB60406C9F0}"/>
              </a:ext>
            </a:extLst>
          </p:cNvPr>
          <p:cNvSpPr>
            <a:spLocks noGrp="1"/>
          </p:cNvSpPr>
          <p:nvPr>
            <p:ph type="ftr" sz="quarter" idx="16"/>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3FBCB687-26C1-445F-8685-B79921C5C08A}"/>
              </a:ext>
            </a:extLst>
          </p:cNvPr>
          <p:cNvSpPr>
            <a:spLocks noGrp="1"/>
          </p:cNvSpPr>
          <p:nvPr>
            <p:ph type="sldNum" sz="quarter" idx="17"/>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414141016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iap. texto estándar (alter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umsplatzhalter 2">
            <a:extLst>
              <a:ext uri="{FF2B5EF4-FFF2-40B4-BE49-F238E27FC236}">
                <a16:creationId xmlns:a16="http://schemas.microsoft.com/office/drawing/2014/main" id="{A7730DA6-C589-427D-AEE0-2C3102FF8392}"/>
              </a:ext>
            </a:extLst>
          </p:cNvPr>
          <p:cNvSpPr>
            <a:spLocks noGrp="1"/>
          </p:cNvSpPr>
          <p:nvPr>
            <p:ph type="dt" sz="half" idx="14"/>
          </p:nvPr>
        </p:nvSpPr>
        <p:spPr/>
        <p:txBody>
          <a:bodyPr/>
          <a:lstStyle/>
          <a:p>
            <a:r>
              <a:rPr lang="es-ES"/>
              <a:t>02.09.2022</a:t>
            </a:r>
          </a:p>
        </p:txBody>
      </p:sp>
      <p:sp>
        <p:nvSpPr>
          <p:cNvPr id="4" name="Fußzeilenplatzhalter 3">
            <a:extLst>
              <a:ext uri="{FF2B5EF4-FFF2-40B4-BE49-F238E27FC236}">
                <a16:creationId xmlns:a16="http://schemas.microsoft.com/office/drawing/2014/main" id="{8717AC0A-9AC9-44D4-8D28-28058E349078}"/>
              </a:ext>
            </a:extLst>
          </p:cNvPr>
          <p:cNvSpPr>
            <a:spLocks noGrp="1"/>
          </p:cNvSpPr>
          <p:nvPr>
            <p:ph type="ftr" sz="quarter" idx="15"/>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B24D4F32-2862-400D-ADA4-D3D7C74DC185}"/>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74100385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ap. texto 2 columna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316A7CEA-97B8-4160-81D3-5EFEE4578B13}"/>
              </a:ext>
            </a:extLst>
          </p:cNvPr>
          <p:cNvSpPr>
            <a:spLocks noGrp="1"/>
          </p:cNvSpPr>
          <p:nvPr>
            <p:ph type="dt" sz="half" idx="15"/>
          </p:nvPr>
        </p:nvSpPr>
        <p:spPr/>
        <p:txBody>
          <a:bodyPr/>
          <a:lstStyle/>
          <a:p>
            <a:r>
              <a:rPr lang="es-ES"/>
              <a:t>02.09.2022</a:t>
            </a:r>
          </a:p>
        </p:txBody>
      </p:sp>
      <p:sp>
        <p:nvSpPr>
          <p:cNvPr id="4" name="Fußzeilenplatzhalter 3">
            <a:extLst>
              <a:ext uri="{FF2B5EF4-FFF2-40B4-BE49-F238E27FC236}">
                <a16:creationId xmlns:a16="http://schemas.microsoft.com/office/drawing/2014/main" id="{43270C03-A22A-497B-A829-10BBE04A2199}"/>
              </a:ext>
            </a:extLst>
          </p:cNvPr>
          <p:cNvSpPr>
            <a:spLocks noGrp="1"/>
          </p:cNvSpPr>
          <p:nvPr>
            <p:ph type="ftr" sz="quarter" idx="16"/>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71840757-2CA0-4DDB-974A-E7C5474ABD90}"/>
              </a:ext>
            </a:extLst>
          </p:cNvPr>
          <p:cNvSpPr>
            <a:spLocks noGrp="1"/>
          </p:cNvSpPr>
          <p:nvPr>
            <p:ph type="sldNum" sz="quarter" idx="17"/>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4068193937"/>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iap. texto 1 column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8"/>
            <a:ext cx="7172683"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64435F81-3DE7-476E-B38E-090B91FF586F}"/>
              </a:ext>
            </a:extLst>
          </p:cNvPr>
          <p:cNvSpPr>
            <a:spLocks noGrp="1"/>
          </p:cNvSpPr>
          <p:nvPr>
            <p:ph type="dt" sz="half" idx="14"/>
          </p:nvPr>
        </p:nvSpPr>
        <p:spPr/>
        <p:txBody>
          <a:bodyPr/>
          <a:lstStyle/>
          <a:p>
            <a:r>
              <a:rPr lang="es-ES"/>
              <a:t>02.09.2022</a:t>
            </a:r>
          </a:p>
        </p:txBody>
      </p:sp>
      <p:sp>
        <p:nvSpPr>
          <p:cNvPr id="4" name="Fußzeilenplatzhalter 3">
            <a:extLst>
              <a:ext uri="{FF2B5EF4-FFF2-40B4-BE49-F238E27FC236}">
                <a16:creationId xmlns:a16="http://schemas.microsoft.com/office/drawing/2014/main" id="{57F736AD-BFFC-428A-AE6B-45650A28D4FC}"/>
              </a:ext>
            </a:extLst>
          </p:cNvPr>
          <p:cNvSpPr>
            <a:spLocks noGrp="1"/>
          </p:cNvSpPr>
          <p:nvPr>
            <p:ph type="ftr" sz="quarter" idx="15"/>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1021B538-EB29-49D5-8BC5-22148B4D19E1}"/>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096346942"/>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fld id="{D153B06F-40B3-4A1C-9993-C4537E46E6A3}" type="datetime6">
              <a:rPr lang="en-GB" smtClean="0"/>
              <a:t>January 24</a:t>
            </a:fld>
            <a:endParaRPr lang="en-GB"/>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GB"/>
              <a:t>Circular City Labs</a:t>
            </a: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ap. texto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pPr lvl="0" algn="ctr"/>
            <a:r>
              <a:rPr lang="es-ES"/>
              <a:t>Añadir imagen haciendo clic en el icono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74CEF61D-0714-4D44-9836-ED72AF4E5AB2}"/>
              </a:ext>
            </a:extLst>
          </p:cNvPr>
          <p:cNvSpPr>
            <a:spLocks noGrp="1"/>
          </p:cNvSpPr>
          <p:nvPr>
            <p:ph type="dt" sz="half" idx="16"/>
          </p:nvPr>
        </p:nvSpPr>
        <p:spPr/>
        <p:txBody>
          <a:bodyPr/>
          <a:lstStyle/>
          <a:p>
            <a:r>
              <a:rPr lang="es-ES"/>
              <a:t>02.09.2022</a:t>
            </a:r>
          </a:p>
        </p:txBody>
      </p:sp>
      <p:sp>
        <p:nvSpPr>
          <p:cNvPr id="4" name="Fußzeilenplatzhalter 3">
            <a:extLst>
              <a:ext uri="{FF2B5EF4-FFF2-40B4-BE49-F238E27FC236}">
                <a16:creationId xmlns:a16="http://schemas.microsoft.com/office/drawing/2014/main" id="{3794E91D-9696-4334-B7A6-8B84B22E26AA}"/>
              </a:ext>
            </a:extLst>
          </p:cNvPr>
          <p:cNvSpPr>
            <a:spLocks noGrp="1"/>
          </p:cNvSpPr>
          <p:nvPr>
            <p:ph type="ftr" sz="quarter" idx="17"/>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6C3AB917-C704-43EB-BAE4-73C2449428A3}"/>
              </a:ext>
            </a:extLst>
          </p:cNvPr>
          <p:cNvSpPr>
            <a:spLocks noGrp="1"/>
          </p:cNvSpPr>
          <p:nvPr>
            <p:ph type="sldNum" sz="quarter" idx="18"/>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96643821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ap. texto 1 foto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470CDD6A-F340-4E66-8C78-88C5E04F0D52}"/>
              </a:ext>
            </a:extLst>
          </p:cNvPr>
          <p:cNvSpPr>
            <a:spLocks noGrp="1"/>
          </p:cNvSpPr>
          <p:nvPr>
            <p:ph type="dt" sz="half" idx="16"/>
          </p:nvPr>
        </p:nvSpPr>
        <p:spPr/>
        <p:txBody>
          <a:bodyPr/>
          <a:lstStyle/>
          <a:p>
            <a:r>
              <a:rPr lang="es-ES"/>
              <a:t>02.09.2022</a:t>
            </a:r>
          </a:p>
        </p:txBody>
      </p:sp>
      <p:sp>
        <p:nvSpPr>
          <p:cNvPr id="4" name="Fußzeilenplatzhalter 3">
            <a:extLst>
              <a:ext uri="{FF2B5EF4-FFF2-40B4-BE49-F238E27FC236}">
                <a16:creationId xmlns:a16="http://schemas.microsoft.com/office/drawing/2014/main" id="{D189720B-FAD2-4AA6-B65F-BDE4491285E6}"/>
              </a:ext>
            </a:extLst>
          </p:cNvPr>
          <p:cNvSpPr>
            <a:spLocks noGrp="1"/>
          </p:cNvSpPr>
          <p:nvPr>
            <p:ph type="ftr" sz="quarter" idx="17"/>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458B5B79-2F92-4A34-AA0D-1E8AB040C622}"/>
              </a:ext>
            </a:extLst>
          </p:cNvPr>
          <p:cNvSpPr>
            <a:spLocks noGrp="1"/>
          </p:cNvSpPr>
          <p:nvPr>
            <p:ph type="sldNum" sz="quarter" idx="18"/>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64054713"/>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roße Grafik oder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49818" y="886265"/>
            <a:ext cx="8569388" cy="3714309"/>
          </a:xfrm>
          <a:solidFill>
            <a:schemeClr val="bg2"/>
          </a:solidFill>
        </p:spPr>
        <p:txBody>
          <a:bodyPr tIns="1440000"/>
          <a:lstStyle>
            <a:lvl1pPr algn="ctr">
              <a:defRPr sz="1000">
                <a:solidFill>
                  <a:schemeClr val="tx2"/>
                </a:solidFill>
              </a:defRPr>
            </a:lvl1pPr>
          </a:lstStyle>
          <a:p>
            <a:r>
              <a:rPr lang="es-ES"/>
              <a:t>Añadir imagen haciendo clic en el icono</a:t>
            </a:r>
            <a:endParaRPr lang="en-GB"/>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es-ES"/>
              <a:t>Retroalimentación de la Misión de Planeación GIZ </a:t>
            </a:r>
            <a:endParaRPr lang="en-US"/>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es-ES"/>
              <a:t>02.09.2022</a:t>
            </a:r>
            <a:endParaRPr lang="de-DE"/>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‹Nr.›</a:t>
            </a:fld>
            <a:endParaRP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p>
            <a:r>
              <a:rPr lang="es-ES"/>
              <a:t>Añadir título haciendo clic</a:t>
            </a:r>
            <a:endParaRPr lang="en-GB"/>
          </a:p>
        </p:txBody>
      </p:sp>
    </p:spTree>
    <p:extLst>
      <p:ext uri="{BB962C8B-B14F-4D97-AF65-F5344CB8AC3E}">
        <p14:creationId xmlns:p14="http://schemas.microsoft.com/office/powerpoint/2010/main" val="17020711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p. texto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36CCF089-0461-4E7C-9B3E-AF818EFF14C5}"/>
              </a:ext>
            </a:extLst>
          </p:cNvPr>
          <p:cNvSpPr>
            <a:spLocks noGrp="1"/>
          </p:cNvSpPr>
          <p:nvPr>
            <p:ph type="dt" sz="half" idx="17"/>
          </p:nvPr>
        </p:nvSpPr>
        <p:spPr/>
        <p:txBody>
          <a:bodyPr/>
          <a:lstStyle/>
          <a:p>
            <a:r>
              <a:rPr lang="es-ES"/>
              <a:t>02.09.2022</a:t>
            </a:r>
          </a:p>
        </p:txBody>
      </p:sp>
      <p:sp>
        <p:nvSpPr>
          <p:cNvPr id="4" name="Fußzeilenplatzhalter 3">
            <a:extLst>
              <a:ext uri="{FF2B5EF4-FFF2-40B4-BE49-F238E27FC236}">
                <a16:creationId xmlns:a16="http://schemas.microsoft.com/office/drawing/2014/main" id="{82D4FABF-C192-48DF-B8CA-C10C953CCCF0}"/>
              </a:ext>
            </a:extLst>
          </p:cNvPr>
          <p:cNvSpPr>
            <a:spLocks noGrp="1"/>
          </p:cNvSpPr>
          <p:nvPr>
            <p:ph type="ftr" sz="quarter" idx="18"/>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29904D45-7320-4AB1-84DD-06314C817325}"/>
              </a:ext>
            </a:extLst>
          </p:cNvPr>
          <p:cNvSpPr>
            <a:spLocks noGrp="1"/>
          </p:cNvSpPr>
          <p:nvPr>
            <p:ph type="sldNum" sz="quarter" idx="19"/>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1724217571"/>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iap. texto 2 fotos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p>
        </p:txBody>
      </p:sp>
      <p:sp>
        <p:nvSpPr>
          <p:cNvPr id="4" name="Datumsplatzhalter 3">
            <a:extLst>
              <a:ext uri="{FF2B5EF4-FFF2-40B4-BE49-F238E27FC236}">
                <a16:creationId xmlns:a16="http://schemas.microsoft.com/office/drawing/2014/main" id="{14D851B0-055F-4ED9-B1AF-D521C9FC4442}"/>
              </a:ext>
            </a:extLst>
          </p:cNvPr>
          <p:cNvSpPr>
            <a:spLocks noGrp="1"/>
          </p:cNvSpPr>
          <p:nvPr>
            <p:ph type="dt" sz="half" idx="17"/>
          </p:nvPr>
        </p:nvSpPr>
        <p:spPr/>
        <p:txBody>
          <a:bodyPr/>
          <a:lstStyle/>
          <a:p>
            <a:r>
              <a:rPr lang="es-ES"/>
              <a:t>02.09.2022</a:t>
            </a:r>
          </a:p>
        </p:txBody>
      </p:sp>
      <p:sp>
        <p:nvSpPr>
          <p:cNvPr id="5" name="Fußzeilenplatzhalter 4">
            <a:extLst>
              <a:ext uri="{FF2B5EF4-FFF2-40B4-BE49-F238E27FC236}">
                <a16:creationId xmlns:a16="http://schemas.microsoft.com/office/drawing/2014/main" id="{484C7E39-B309-433A-B34A-5BAD3C25E6CE}"/>
              </a:ext>
            </a:extLst>
          </p:cNvPr>
          <p:cNvSpPr>
            <a:spLocks noGrp="1"/>
          </p:cNvSpPr>
          <p:nvPr>
            <p:ph type="ftr" sz="quarter" idx="18"/>
          </p:nvPr>
        </p:nvSpPr>
        <p:spPr/>
        <p:txBody>
          <a:bodyPr/>
          <a:lstStyle/>
          <a:p>
            <a:r>
              <a:rPr lang="es-ES"/>
              <a:t>Retroalimentación de la Misión de Planeación GIZ </a:t>
            </a:r>
          </a:p>
        </p:txBody>
      </p:sp>
      <p:sp>
        <p:nvSpPr>
          <p:cNvPr id="17" name="Foliennummernplatzhalter 16">
            <a:extLst>
              <a:ext uri="{FF2B5EF4-FFF2-40B4-BE49-F238E27FC236}">
                <a16:creationId xmlns:a16="http://schemas.microsoft.com/office/drawing/2014/main" id="{1385A7EB-6282-4716-8AAD-1C44ADE1B5FD}"/>
              </a:ext>
            </a:extLst>
          </p:cNvPr>
          <p:cNvSpPr>
            <a:spLocks noGrp="1"/>
          </p:cNvSpPr>
          <p:nvPr>
            <p:ph type="sldNum" sz="quarter" idx="19"/>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54166643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iap. texto 2 fotos y 2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Añadir imagen haciendo clic en el icono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Añadir imagen haciendo clic en el icono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0C018030-29BB-4AC7-924C-FA00E1D44E85}"/>
              </a:ext>
            </a:extLst>
          </p:cNvPr>
          <p:cNvSpPr>
            <a:spLocks noGrp="1"/>
          </p:cNvSpPr>
          <p:nvPr>
            <p:ph type="dt" sz="half" idx="17"/>
          </p:nvPr>
        </p:nvSpPr>
        <p:spPr/>
        <p:txBody>
          <a:bodyPr/>
          <a:lstStyle/>
          <a:p>
            <a:r>
              <a:rPr lang="es-ES"/>
              <a:t>02.09.2022</a:t>
            </a:r>
          </a:p>
        </p:txBody>
      </p:sp>
      <p:sp>
        <p:nvSpPr>
          <p:cNvPr id="4" name="Fußzeilenplatzhalter 3">
            <a:extLst>
              <a:ext uri="{FF2B5EF4-FFF2-40B4-BE49-F238E27FC236}">
                <a16:creationId xmlns:a16="http://schemas.microsoft.com/office/drawing/2014/main" id="{C043C784-8B7D-4485-BCCC-7509CD0547C8}"/>
              </a:ext>
            </a:extLst>
          </p:cNvPr>
          <p:cNvSpPr>
            <a:spLocks noGrp="1"/>
          </p:cNvSpPr>
          <p:nvPr>
            <p:ph type="ftr" sz="quarter" idx="18"/>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7BB561E2-A996-4C87-BD08-F12F8BD3FA5B}"/>
              </a:ext>
            </a:extLst>
          </p:cNvPr>
          <p:cNvSpPr>
            <a:spLocks noGrp="1"/>
          </p:cNvSpPr>
          <p:nvPr>
            <p:ph type="sldNum" sz="quarter" idx="19"/>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57813223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ap. texto 3 fotos y 3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7A37156E-DDB3-49F6-87E3-8B34FFC76FAA}"/>
              </a:ext>
            </a:extLst>
          </p:cNvPr>
          <p:cNvSpPr>
            <a:spLocks noGrp="1"/>
          </p:cNvSpPr>
          <p:nvPr>
            <p:ph type="dt" sz="half" idx="19"/>
          </p:nvPr>
        </p:nvSpPr>
        <p:spPr/>
        <p:txBody>
          <a:bodyPr/>
          <a:lstStyle/>
          <a:p>
            <a:r>
              <a:rPr lang="es-ES"/>
              <a:t>02.09.2022</a:t>
            </a:r>
          </a:p>
        </p:txBody>
      </p:sp>
      <p:sp>
        <p:nvSpPr>
          <p:cNvPr id="4" name="Fußzeilenplatzhalter 3">
            <a:extLst>
              <a:ext uri="{FF2B5EF4-FFF2-40B4-BE49-F238E27FC236}">
                <a16:creationId xmlns:a16="http://schemas.microsoft.com/office/drawing/2014/main" id="{36A315B9-43A2-406C-8666-034AA17B475E}"/>
              </a:ext>
            </a:extLst>
          </p:cNvPr>
          <p:cNvSpPr>
            <a:spLocks noGrp="1"/>
          </p:cNvSpPr>
          <p:nvPr>
            <p:ph type="ftr" sz="quarter" idx="20"/>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84938731-B067-4957-8915-7A68867E5A70}"/>
              </a:ext>
            </a:extLst>
          </p:cNvPr>
          <p:cNvSpPr>
            <a:spLocks noGrp="1"/>
          </p:cNvSpPr>
          <p:nvPr>
            <p:ph type="sldNum" sz="quarter" idx="21"/>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106631029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ap. para proyec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es-ES"/>
              <a:t>Añadir imagen haciendo clic en el icono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s-ES"/>
              <a:t>Nombre de la contraparte</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es-ES"/>
              <a:t>MM/AAAA – MM/AAAA</a:t>
            </a:r>
            <a:br>
              <a:rPr lang="es-ES"/>
            </a:br>
            <a:r>
              <a:rPr lang="es-ES"/>
              <a:t>Volumen: 00 millones de euros</a:t>
            </a:r>
            <a:br>
              <a:rPr lang="es-ES"/>
            </a:br>
            <a:r>
              <a:rPr lang="es-ES"/>
              <a:t>Aporte público: 000.000 euros</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es-ES"/>
              <a:t>Nombre del país</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es-ES"/>
              <a:t>Texto con el nombre del país.</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68DE2E05-6712-49F0-9F11-CA750209F30B}"/>
              </a:ext>
            </a:extLst>
          </p:cNvPr>
          <p:cNvSpPr>
            <a:spLocks noGrp="1"/>
          </p:cNvSpPr>
          <p:nvPr>
            <p:ph type="dt" sz="half" idx="21"/>
          </p:nvPr>
        </p:nvSpPr>
        <p:spPr/>
        <p:txBody>
          <a:bodyPr/>
          <a:lstStyle/>
          <a:p>
            <a:r>
              <a:rPr lang="es-ES"/>
              <a:t>02.09.2022</a:t>
            </a:r>
          </a:p>
        </p:txBody>
      </p:sp>
      <p:sp>
        <p:nvSpPr>
          <p:cNvPr id="4" name="Fußzeilenplatzhalter 3">
            <a:extLst>
              <a:ext uri="{FF2B5EF4-FFF2-40B4-BE49-F238E27FC236}">
                <a16:creationId xmlns:a16="http://schemas.microsoft.com/office/drawing/2014/main" id="{87E70F1E-146B-45A9-BCA7-DD029CB2E564}"/>
              </a:ext>
            </a:extLst>
          </p:cNvPr>
          <p:cNvSpPr>
            <a:spLocks noGrp="1"/>
          </p:cNvSpPr>
          <p:nvPr>
            <p:ph type="ftr" sz="quarter" idx="22"/>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FED5D7B5-CBB9-4480-B09F-E66E777B1B2C}"/>
              </a:ext>
            </a:extLst>
          </p:cNvPr>
          <p:cNvSpPr>
            <a:spLocks noGrp="1"/>
          </p:cNvSpPr>
          <p:nvPr>
            <p:ph type="sldNum" sz="quarter" idx="23"/>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15812769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acto sin foto">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noProof="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noProof="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4492" y="2070719"/>
            <a:ext cx="3369561" cy="1025036"/>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4492" y="1392861"/>
            <a:ext cx="3369561" cy="176276"/>
          </a:xfrm>
        </p:spPr>
        <p:txBody>
          <a:bodyPr/>
          <a:lstStyle>
            <a:lvl1pPr>
              <a:defRPr sz="1200" b="1"/>
            </a:lvl1pPr>
          </a:lstStyle>
          <a:p>
            <a:r>
              <a:rPr lang="es-ES" noProof="0"/>
              <a:t>Nombre y apellido(s)</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4492" y="1635978"/>
            <a:ext cx="3369561" cy="176276"/>
          </a:xfrm>
        </p:spPr>
        <p:txBody>
          <a:bodyPr/>
          <a:lstStyle>
            <a:lvl1pPr>
              <a:defRPr sz="1200"/>
            </a:lvl1pPr>
          </a:lstStyle>
          <a:p>
            <a:r>
              <a:rPr lang="es-ES" noProof="0"/>
              <a:t>Función, lugar</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noProof="0"/>
              <a:t>02.09.2022</a:t>
            </a:r>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3494514076"/>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acto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noProof="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noProof="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s-ES" noProof="0"/>
              <a:t>Nombre y apellido(s)</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s-ES" noProof="0"/>
              <a:t>Función, lugar</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noProof="0"/>
              <a:t>Añadir imagen haciendo clic en el icono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noProof="0"/>
              <a:t>02.09.2022</a:t>
            </a:r>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357162182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fld id="{4723001D-296E-42C5-9342-17C2D4C29B7D}" type="datetime6">
              <a:rPr lang="en-GB" smtClean="0"/>
              <a:t>January 24</a:t>
            </a:fld>
            <a:endParaRPr lang="en-GB"/>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acto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noProof="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s-ES" noProof="0"/>
              <a:t>Nombre y apellido(s)</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s-ES" noProof="0"/>
              <a:t>Función, lugar</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noProof="0"/>
              <a:t>Añadir imagen haciendo clic en el icono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s-ES" noProof="0"/>
              <a:t>Nombre y apellido(s)</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s-ES" noProof="0"/>
              <a:t>Función, lugar</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noProof="0"/>
              <a:t>Añadir imagen haciendo clic en el icono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s-ES" noProof="0"/>
              <a:t>Añadir título haciendo clic</a:t>
            </a:r>
          </a:p>
        </p:txBody>
      </p:sp>
      <p:sp>
        <p:nvSpPr>
          <p:cNvPr id="2" name="Datumsplatzhalter 1">
            <a:extLst>
              <a:ext uri="{FF2B5EF4-FFF2-40B4-BE49-F238E27FC236}">
                <a16:creationId xmlns:a16="http://schemas.microsoft.com/office/drawing/2014/main" id="{41E483CD-F19D-41A3-BDCA-6CBC957D249B}"/>
              </a:ext>
            </a:extLst>
          </p:cNvPr>
          <p:cNvSpPr>
            <a:spLocks noGrp="1"/>
          </p:cNvSpPr>
          <p:nvPr>
            <p:ph type="dt" sz="half" idx="28"/>
          </p:nvPr>
        </p:nvSpPr>
        <p:spPr/>
        <p:txBody>
          <a:bodyPr/>
          <a:lstStyle/>
          <a:p>
            <a:r>
              <a:rPr lang="es-ES" noProof="0"/>
              <a:t>02.09.2022</a:t>
            </a:r>
          </a:p>
        </p:txBody>
      </p:sp>
      <p:sp>
        <p:nvSpPr>
          <p:cNvPr id="3" name="Fußzeilenplatzhalter 2">
            <a:extLst>
              <a:ext uri="{FF2B5EF4-FFF2-40B4-BE49-F238E27FC236}">
                <a16:creationId xmlns:a16="http://schemas.microsoft.com/office/drawing/2014/main" id="{BB06DC9B-073A-4FF3-9BA2-1E75789AF6F5}"/>
              </a:ext>
            </a:extLst>
          </p:cNvPr>
          <p:cNvSpPr>
            <a:spLocks noGrp="1"/>
          </p:cNvSpPr>
          <p:nvPr>
            <p:ph type="ftr" sz="quarter" idx="29"/>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AD5C1195-3510-4D99-97F7-C8AE84ACDFFE}"/>
              </a:ext>
            </a:extLst>
          </p:cNvPr>
          <p:cNvSpPr>
            <a:spLocks noGrp="1"/>
          </p:cNvSpPr>
          <p:nvPr>
            <p:ph type="sldNum" sz="quarter" idx="30"/>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165704360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acto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noProof="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s-ES" noProof="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s-ES" noProof="0"/>
              <a:t>Nombre y apellido(s)</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s-ES" noProof="0"/>
              <a:t>Función, lugar</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noProof="0"/>
              <a:t>Añadir imagen haciendo clic en el icono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s-ES" noProof="0"/>
              <a:t>Nombre y apellido(s)</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s-ES" noProof="0"/>
              <a:t>Función, lugar</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lvl="0" algn="ctr"/>
            <a:r>
              <a:rPr lang="es-ES" noProof="0"/>
              <a:t>Añadir imagen haciendo clic en el icono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s-ES" noProof="0"/>
              <a:t>Nombre y apellido(s)</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s-ES" noProof="0"/>
              <a:t>Función, lugar</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noProof="0"/>
              <a:t>Añadir imagen haciendo clic en el icono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2" name="Datumsplatzhalter 1">
            <a:extLst>
              <a:ext uri="{FF2B5EF4-FFF2-40B4-BE49-F238E27FC236}">
                <a16:creationId xmlns:a16="http://schemas.microsoft.com/office/drawing/2014/main" id="{4A59D2F4-6182-4A86-A5C5-1F36C72E8F0E}"/>
              </a:ext>
            </a:extLst>
          </p:cNvPr>
          <p:cNvSpPr>
            <a:spLocks noGrp="1"/>
          </p:cNvSpPr>
          <p:nvPr>
            <p:ph type="dt" sz="half" idx="32"/>
          </p:nvPr>
        </p:nvSpPr>
        <p:spPr/>
        <p:txBody>
          <a:bodyPr/>
          <a:lstStyle/>
          <a:p>
            <a:r>
              <a:rPr lang="es-ES" noProof="0"/>
              <a:t>02.09.2022</a:t>
            </a:r>
          </a:p>
        </p:txBody>
      </p:sp>
      <p:sp>
        <p:nvSpPr>
          <p:cNvPr id="3" name="Fußzeilenplatzhalter 2">
            <a:extLst>
              <a:ext uri="{FF2B5EF4-FFF2-40B4-BE49-F238E27FC236}">
                <a16:creationId xmlns:a16="http://schemas.microsoft.com/office/drawing/2014/main" id="{425E7718-DF2F-46FC-9FB2-A0154A92C3E2}"/>
              </a:ext>
            </a:extLst>
          </p:cNvPr>
          <p:cNvSpPr>
            <a:spLocks noGrp="1"/>
          </p:cNvSpPr>
          <p:nvPr>
            <p:ph type="ftr" sz="quarter" idx="33"/>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83BD616A-981C-4160-907F-2A913DECB9D5}"/>
              </a:ext>
            </a:extLst>
          </p:cNvPr>
          <p:cNvSpPr>
            <a:spLocks noGrp="1"/>
          </p:cNvSpPr>
          <p:nvPr>
            <p:ph type="sldNum" sz="quarter" idx="34"/>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4068671867"/>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Contacto sin foto">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noProof="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4492" y="2070719"/>
            <a:ext cx="3369561" cy="1025036"/>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4492" y="1392861"/>
            <a:ext cx="3369561" cy="176276"/>
          </a:xfrm>
        </p:spPr>
        <p:txBody>
          <a:bodyPr/>
          <a:lstStyle>
            <a:lvl1pPr>
              <a:defRPr sz="1200" b="1"/>
            </a:lvl1pPr>
          </a:lstStyle>
          <a:p>
            <a:r>
              <a:rPr lang="es-ES" noProof="0"/>
              <a:t>Nombre y apellido(s)</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4492" y="1635978"/>
            <a:ext cx="3369561" cy="176276"/>
          </a:xfrm>
        </p:spPr>
        <p:txBody>
          <a:bodyPr/>
          <a:lstStyle>
            <a:lvl1pPr>
              <a:defRPr sz="1200"/>
            </a:lvl1pPr>
          </a:lstStyle>
          <a:p>
            <a:r>
              <a:rPr lang="es-ES" noProof="0"/>
              <a:t>Función, lugar</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noProof="0"/>
              <a:t>02.09.2022</a:t>
            </a:r>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399673947"/>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Contacto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noProof="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s-ES" noProof="0"/>
              <a:t>Nombre y apellido(s)</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s-ES" noProof="0"/>
              <a:t>Función, lugar</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noProof="0"/>
              <a:t>Añadir imagen haciendo clic en el icono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noProof="0"/>
              <a:t>02.09.2022</a:t>
            </a:r>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3623967421"/>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Contacto 2">
    <p:spTree>
      <p:nvGrpSpPr>
        <p:cNvPr id="1" name=""/>
        <p:cNvGrpSpPr/>
        <p:nvPr/>
      </p:nvGrpSpPr>
      <p:grpSpPr>
        <a:xfrm>
          <a:off x="0" y="0"/>
          <a:ext cx="0" cy="0"/>
          <a:chOff x="0" y="0"/>
          <a:chExt cx="0" cy="0"/>
        </a:xfrm>
      </p:grpSpPr>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s-ES" noProof="0"/>
              <a:t>Nombre y apellido(s)</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s-ES" noProof="0"/>
              <a:t>Función, lugar</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noProof="0"/>
              <a:t>Añadir imagen haciendo clic en el icono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s-ES" noProof="0"/>
              <a:t>Nombre y apellido(s)</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s-ES" noProof="0"/>
              <a:t>Función, lugar</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noProof="0"/>
              <a:t>Añadir imagen haciendo clic en el icono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s-ES" noProof="0"/>
              <a:t>Añadir título haciendo clic</a:t>
            </a:r>
          </a:p>
        </p:txBody>
      </p:sp>
      <p:sp>
        <p:nvSpPr>
          <p:cNvPr id="2" name="Datumsplatzhalter 1">
            <a:extLst>
              <a:ext uri="{FF2B5EF4-FFF2-40B4-BE49-F238E27FC236}">
                <a16:creationId xmlns:a16="http://schemas.microsoft.com/office/drawing/2014/main" id="{41E483CD-F19D-41A3-BDCA-6CBC957D249B}"/>
              </a:ext>
            </a:extLst>
          </p:cNvPr>
          <p:cNvSpPr>
            <a:spLocks noGrp="1"/>
          </p:cNvSpPr>
          <p:nvPr>
            <p:ph type="dt" sz="half" idx="28"/>
          </p:nvPr>
        </p:nvSpPr>
        <p:spPr/>
        <p:txBody>
          <a:bodyPr/>
          <a:lstStyle/>
          <a:p>
            <a:r>
              <a:rPr lang="es-ES" noProof="0"/>
              <a:t>02.09.2022</a:t>
            </a:r>
          </a:p>
        </p:txBody>
      </p:sp>
      <p:sp>
        <p:nvSpPr>
          <p:cNvPr id="3" name="Fußzeilenplatzhalter 2">
            <a:extLst>
              <a:ext uri="{FF2B5EF4-FFF2-40B4-BE49-F238E27FC236}">
                <a16:creationId xmlns:a16="http://schemas.microsoft.com/office/drawing/2014/main" id="{BB06DC9B-073A-4FF3-9BA2-1E75789AF6F5}"/>
              </a:ext>
            </a:extLst>
          </p:cNvPr>
          <p:cNvSpPr>
            <a:spLocks noGrp="1"/>
          </p:cNvSpPr>
          <p:nvPr>
            <p:ph type="ftr" sz="quarter" idx="29"/>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AD5C1195-3510-4D99-97F7-C8AE84ACDFFE}"/>
              </a:ext>
            </a:extLst>
          </p:cNvPr>
          <p:cNvSpPr>
            <a:spLocks noGrp="1"/>
          </p:cNvSpPr>
          <p:nvPr>
            <p:ph type="sldNum" sz="quarter" idx="30"/>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1335297303"/>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Contacto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s-ES" noProof="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s-ES" noProof="0"/>
              <a:t>Nombre y apellido(s)</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s-ES" noProof="0"/>
              <a:t>Función, lugar</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noProof="0"/>
              <a:t>Añadir imagen haciendo clic en el icono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s-ES" noProof="0"/>
              <a:t>Nombre y apellido(s)</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s-ES" noProof="0"/>
              <a:t>Función, lugar</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lvl="0" algn="ctr"/>
            <a:r>
              <a:rPr lang="es-ES" noProof="0"/>
              <a:t>Añadir imagen haciendo clic en el icono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s-ES" noProof="0" err="1"/>
              <a:t>nombre.apellidos@giz.de</a:t>
            </a:r>
            <a:endParaRPr lang="es-ES" noProof="0"/>
          </a:p>
          <a:p>
            <a:r>
              <a:rPr lang="es-ES" noProof="0"/>
              <a:t>T +49 (0) x </a:t>
            </a:r>
            <a:r>
              <a:rPr lang="es-ES" noProof="0" err="1"/>
              <a:t>xx</a:t>
            </a:r>
            <a:r>
              <a:rPr lang="es-ES" noProof="0"/>
              <a:t> </a:t>
            </a:r>
            <a:r>
              <a:rPr lang="es-ES" noProof="0" err="1"/>
              <a:t>xx</a:t>
            </a:r>
            <a:r>
              <a:rPr lang="es-ES" noProof="0"/>
              <a:t> </a:t>
            </a:r>
            <a:r>
              <a:rPr lang="es-ES" noProof="0" err="1"/>
              <a:t>xx</a:t>
            </a:r>
            <a:r>
              <a:rPr lang="es-ES" noProof="0"/>
              <a:t> </a:t>
            </a:r>
          </a:p>
          <a:p>
            <a:r>
              <a:rPr lang="es-ES" noProof="0"/>
              <a:t>F +49 (0) x </a:t>
            </a:r>
            <a:r>
              <a:rPr lang="es-ES" noProof="0" err="1"/>
              <a:t>xx</a:t>
            </a:r>
            <a:r>
              <a:rPr lang="es-ES" noProof="0"/>
              <a:t> </a:t>
            </a:r>
            <a:r>
              <a:rPr lang="es-ES" noProof="0" err="1"/>
              <a:t>xx</a:t>
            </a:r>
            <a:r>
              <a:rPr lang="es-ES" noProof="0"/>
              <a:t> </a:t>
            </a:r>
            <a:r>
              <a:rPr lang="es-ES" noProof="0" err="1"/>
              <a:t>xx</a:t>
            </a:r>
            <a:endParaRPr lang="es-ES" noProof="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s-ES" noProof="0"/>
              <a:t>Nombre y apellido(s)</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s-ES" noProof="0"/>
              <a:t>Función, lugar</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noProof="0"/>
              <a:t>Añadir imagen haciendo clic en el icono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noProof="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noProof="0">
                <a:solidFill>
                  <a:schemeClr val="tx1">
                    <a:lumMod val="75000"/>
                    <a:lumOff val="25000"/>
                  </a:schemeClr>
                </a:solidFill>
              </a:rPr>
              <a:t>https://twitter.com/giz_gmbh</a:t>
            </a:r>
          </a:p>
        </p:txBody>
      </p:sp>
      <p:sp>
        <p:nvSpPr>
          <p:cNvPr id="2" name="Datumsplatzhalter 1">
            <a:extLst>
              <a:ext uri="{FF2B5EF4-FFF2-40B4-BE49-F238E27FC236}">
                <a16:creationId xmlns:a16="http://schemas.microsoft.com/office/drawing/2014/main" id="{4A59D2F4-6182-4A86-A5C5-1F36C72E8F0E}"/>
              </a:ext>
            </a:extLst>
          </p:cNvPr>
          <p:cNvSpPr>
            <a:spLocks noGrp="1"/>
          </p:cNvSpPr>
          <p:nvPr>
            <p:ph type="dt" sz="half" idx="32"/>
          </p:nvPr>
        </p:nvSpPr>
        <p:spPr/>
        <p:txBody>
          <a:bodyPr/>
          <a:lstStyle/>
          <a:p>
            <a:r>
              <a:rPr lang="es-ES" noProof="0"/>
              <a:t>02.09.2022</a:t>
            </a:r>
          </a:p>
        </p:txBody>
      </p:sp>
      <p:sp>
        <p:nvSpPr>
          <p:cNvPr id="3" name="Fußzeilenplatzhalter 2">
            <a:extLst>
              <a:ext uri="{FF2B5EF4-FFF2-40B4-BE49-F238E27FC236}">
                <a16:creationId xmlns:a16="http://schemas.microsoft.com/office/drawing/2014/main" id="{425E7718-DF2F-46FC-9FB2-A0154A92C3E2}"/>
              </a:ext>
            </a:extLst>
          </p:cNvPr>
          <p:cNvSpPr>
            <a:spLocks noGrp="1"/>
          </p:cNvSpPr>
          <p:nvPr>
            <p:ph type="ftr" sz="quarter" idx="33"/>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83BD616A-981C-4160-907F-2A913DECB9D5}"/>
              </a:ext>
            </a:extLst>
          </p:cNvPr>
          <p:cNvSpPr>
            <a:spLocks noGrp="1"/>
          </p:cNvSpPr>
          <p:nvPr>
            <p:ph type="sldNum" sz="quarter" idx="34"/>
          </p:nvPr>
        </p:nvSpPr>
        <p:spPr/>
        <p:txBody>
          <a:bodyPr/>
          <a:lstStyle/>
          <a:p>
            <a:r>
              <a:rPr lang="es-ES" noProof="0"/>
              <a:t>Página </a:t>
            </a:r>
            <a:fld id="{3A8B5DB7-81A8-4ED4-916B-6B23CD603687}" type="slidenum">
              <a:rPr lang="es-ES" noProof="0" smtClean="0"/>
              <a:pPr/>
              <a:t>‹Nr.›</a:t>
            </a:fld>
            <a:endParaRPr lang="es-ES" noProof="0"/>
          </a:p>
        </p:txBody>
      </p:sp>
    </p:spTree>
    <p:extLst>
      <p:ext uri="{BB962C8B-B14F-4D97-AF65-F5344CB8AC3E}">
        <p14:creationId xmlns:p14="http://schemas.microsoft.com/office/powerpoint/2010/main" val="2440578496"/>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olo encabezad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0F7B3A61-524C-49A6-9CA8-66B44289607D}"/>
              </a:ext>
            </a:extLst>
          </p:cNvPr>
          <p:cNvSpPr>
            <a:spLocks noGrp="1"/>
          </p:cNvSpPr>
          <p:nvPr>
            <p:ph type="dt" sz="half" idx="10"/>
          </p:nvPr>
        </p:nvSpPr>
        <p:spPr/>
        <p:txBody>
          <a:bodyPr/>
          <a:lstStyle/>
          <a:p>
            <a:r>
              <a:rPr lang="es-ES"/>
              <a:t>02.09.2022</a:t>
            </a:r>
          </a:p>
        </p:txBody>
      </p:sp>
      <p:sp>
        <p:nvSpPr>
          <p:cNvPr id="4" name="Fußzeilenplatzhalter 3">
            <a:extLst>
              <a:ext uri="{FF2B5EF4-FFF2-40B4-BE49-F238E27FC236}">
                <a16:creationId xmlns:a16="http://schemas.microsoft.com/office/drawing/2014/main" id="{72FCAD40-DBD3-41B6-9877-BF28C7174E35}"/>
              </a:ext>
            </a:extLst>
          </p:cNvPr>
          <p:cNvSpPr>
            <a:spLocks noGrp="1"/>
          </p:cNvSpPr>
          <p:nvPr>
            <p:ph type="ftr" sz="quarter" idx="11"/>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522A2CD4-94E6-4863-9DDC-A8403EBF44D8}"/>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1241321436"/>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olo encabezado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umsplatzhalter 2">
            <a:extLst>
              <a:ext uri="{FF2B5EF4-FFF2-40B4-BE49-F238E27FC236}">
                <a16:creationId xmlns:a16="http://schemas.microsoft.com/office/drawing/2014/main" id="{DB3C9B8B-F6CC-44D1-A87A-BC041F53C45A}"/>
              </a:ext>
            </a:extLst>
          </p:cNvPr>
          <p:cNvSpPr>
            <a:spLocks noGrp="1"/>
          </p:cNvSpPr>
          <p:nvPr>
            <p:ph type="dt" sz="half" idx="10"/>
          </p:nvPr>
        </p:nvSpPr>
        <p:spPr/>
        <p:txBody>
          <a:bodyPr/>
          <a:lstStyle/>
          <a:p>
            <a:r>
              <a:rPr lang="es-ES"/>
              <a:t>02.09.2022</a:t>
            </a:r>
          </a:p>
        </p:txBody>
      </p:sp>
      <p:sp>
        <p:nvSpPr>
          <p:cNvPr id="4" name="Fußzeilenplatzhalter 3">
            <a:extLst>
              <a:ext uri="{FF2B5EF4-FFF2-40B4-BE49-F238E27FC236}">
                <a16:creationId xmlns:a16="http://schemas.microsoft.com/office/drawing/2014/main" id="{5869916F-F6B3-49AA-833D-4A16DD1B23E0}"/>
              </a:ext>
            </a:extLst>
          </p:cNvPr>
          <p:cNvSpPr>
            <a:spLocks noGrp="1"/>
          </p:cNvSpPr>
          <p:nvPr>
            <p:ph type="ftr" sz="quarter" idx="11"/>
          </p:nvPr>
        </p:nvSpPr>
        <p:spPr/>
        <p:txBody>
          <a:bodyPr/>
          <a:lstStyle/>
          <a:p>
            <a:r>
              <a:rPr lang="es-ES"/>
              <a:t>Retroalimentación de la Misión de Planeación GIZ </a:t>
            </a:r>
          </a:p>
        </p:txBody>
      </p:sp>
      <p:sp>
        <p:nvSpPr>
          <p:cNvPr id="5" name="Foliennummernplatzhalter 4">
            <a:extLst>
              <a:ext uri="{FF2B5EF4-FFF2-40B4-BE49-F238E27FC236}">
                <a16:creationId xmlns:a16="http://schemas.microsoft.com/office/drawing/2014/main" id="{5A2D33B4-67E8-48D1-B002-5A0AA14FED00}"/>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a:p>
        </p:txBody>
      </p:sp>
    </p:spTree>
    <p:extLst>
      <p:ext uri="{BB962C8B-B14F-4D97-AF65-F5344CB8AC3E}">
        <p14:creationId xmlns:p14="http://schemas.microsoft.com/office/powerpoint/2010/main" val="36105740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e de imprenta">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703104" y="123825"/>
            <a:ext cx="5111611" cy="861774"/>
          </a:xfrm>
          <a:solidFill>
            <a:srgbClr val="FFFFCC"/>
          </a:solidFill>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0">
                <a:solidFill>
                  <a:schemeClr val="accent1"/>
                </a:solidFill>
              </a:defRPr>
            </a:lvl1pPr>
          </a:lstStyle>
          <a:p>
            <a:pPr algn="l"/>
            <a:r>
              <a:rPr lang="es-ES" sz="700" noProof="0">
                <a:solidFill>
                  <a:srgbClr val="FF0000"/>
                </a:solidFill>
              </a:rPr>
              <a:t>Indicaciones para esta página:</a:t>
            </a:r>
          </a:p>
          <a:p>
            <a:pPr algn="l"/>
            <a:r>
              <a:rPr lang="es-ES" sz="700" noProof="0">
                <a:solidFill>
                  <a:srgbClr val="FF0000"/>
                </a:solidFill>
              </a:rPr>
              <a:t>Adapte o elimine el texto de los marcadores de posición según se requiera.</a:t>
            </a:r>
          </a:p>
          <a:p>
            <a:pPr algn="l"/>
            <a:r>
              <a:rPr lang="es-ES" sz="700" noProof="0">
                <a:solidFill>
                  <a:srgbClr val="FF0000"/>
                </a:solidFill>
              </a:rPr>
              <a:t>A la izquierda: Nombre de proyecto / programa, dirección postal, dirección de correo electrónico, etc.</a:t>
            </a:r>
          </a:p>
          <a:p>
            <a:pPr algn="l"/>
            <a:r>
              <a:rPr lang="es-ES" sz="700" noProof="0">
                <a:solidFill>
                  <a:srgbClr val="FF0000"/>
                </a:solidFill>
              </a:rPr>
              <a:t>Parte superior derecha: Comitente (p. ej., por encargo del BMZ, BMU, etc.) división, persona de contacto</a:t>
            </a:r>
          </a:p>
          <a:p>
            <a:pPr algn="l"/>
            <a:r>
              <a:rPr lang="es-ES" sz="700" noProof="0">
                <a:solidFill>
                  <a:srgbClr val="FF0000"/>
                </a:solidFill>
              </a:rPr>
              <a:t>Parte inferior derecha, primer marcador de posición: Logotipo del BMZ, si se requiere.</a:t>
            </a:r>
          </a:p>
          <a:p>
            <a:pPr algn="l"/>
            <a:r>
              <a:rPr lang="es-ES" sz="700" noProof="0">
                <a:solidFill>
                  <a:srgbClr val="FF0000"/>
                </a:solidFill>
              </a:rPr>
              <a:t>Parte inferior derecha, segundo marcador de posición: Logotipo del socio de cooperación.</a:t>
            </a:r>
          </a:p>
          <a:p>
            <a:pPr algn="l"/>
            <a:r>
              <a:rPr lang="es-ES" sz="700" noProof="0">
                <a:solidFill>
                  <a:srgbClr val="FF0000"/>
                </a:solidFill>
              </a:rPr>
              <a:t>Elimine los comodines si no son relevantes.</a:t>
            </a:r>
          </a:p>
          <a:p>
            <a:pPr algn="l"/>
            <a:r>
              <a:rPr lang="es-ES" sz="700" noProof="0">
                <a:solidFill>
                  <a:srgbClr val="FF0000"/>
                </a:solidFill>
              </a:rPr>
              <a:t>Elimine esta nota.</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Como empresa federal, la GIZ asiste al Gobierno de la República Federal de Alemania en su labor para alcanzar sus objetivos en el ámbito de la cooperación internacional para el desarrollo sostenible.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a:ln>
                  <a:noFill/>
                </a:ln>
                <a:solidFill>
                  <a:prstClr val="black"/>
                </a:solidFill>
                <a:effectLst/>
                <a:uLnTx/>
                <a:uFillTx/>
              </a:rPr>
              <a:t>Publicado por: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Domicilios de la Sociedad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Bonn y Eschborn, Alemania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s-ES" noProof="0"/>
              <a:t>Añadir texto haciendo clic</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2"/>
            <a:ext cx="3428177" cy="1945768"/>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s-ES" noProof="0"/>
              <a:t>Añadir texto haciendo clic</a:t>
            </a:r>
          </a:p>
        </p:txBody>
      </p:sp>
      <p:sp>
        <p:nvSpPr>
          <p:cNvPr id="9" name="Titel 4">
            <a:extLst>
              <a:ext uri="{FF2B5EF4-FFF2-40B4-BE49-F238E27FC236}">
                <a16:creationId xmlns:a16="http://schemas.microsoft.com/office/drawing/2014/main" id="{A54890EC-9E57-4997-94A7-B17711F7AB69}"/>
              </a:ext>
            </a:extLst>
          </p:cNvPr>
          <p:cNvSpPr txBox="1">
            <a:spLocks/>
          </p:cNvSpPr>
          <p:nvPr userDrawn="1"/>
        </p:nvSpPr>
        <p:spPr bwMode="gray">
          <a:xfrm>
            <a:off x="449817" y="240212"/>
            <a:ext cx="2804509"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noProof="0"/>
              <a:t>Pie de imprenta</a:t>
            </a:r>
          </a:p>
        </p:txBody>
      </p:sp>
      <p:sp>
        <p:nvSpPr>
          <p:cNvPr id="2" name="Datumsplatzhalter 1">
            <a:extLst>
              <a:ext uri="{FF2B5EF4-FFF2-40B4-BE49-F238E27FC236}">
                <a16:creationId xmlns:a16="http://schemas.microsoft.com/office/drawing/2014/main" id="{8CB4DA96-8B00-4036-BDD7-FB16C8201E97}"/>
              </a:ext>
            </a:extLst>
          </p:cNvPr>
          <p:cNvSpPr>
            <a:spLocks noGrp="1"/>
          </p:cNvSpPr>
          <p:nvPr>
            <p:ph type="dt" sz="half" idx="22"/>
          </p:nvPr>
        </p:nvSpPr>
        <p:spPr/>
        <p:txBody>
          <a:bodyPr/>
          <a:lstStyle/>
          <a:p>
            <a:r>
              <a:rPr lang="es-ES" noProof="0"/>
              <a:t>02.09.2022</a:t>
            </a:r>
          </a:p>
        </p:txBody>
      </p:sp>
      <p:sp>
        <p:nvSpPr>
          <p:cNvPr id="3" name="Fußzeilenplatzhalter 2">
            <a:extLst>
              <a:ext uri="{FF2B5EF4-FFF2-40B4-BE49-F238E27FC236}">
                <a16:creationId xmlns:a16="http://schemas.microsoft.com/office/drawing/2014/main" id="{71539105-2A91-4F75-B2E3-65860977569A}"/>
              </a:ext>
            </a:extLst>
          </p:cNvPr>
          <p:cNvSpPr>
            <a:spLocks noGrp="1"/>
          </p:cNvSpPr>
          <p:nvPr>
            <p:ph type="ftr" sz="quarter" idx="23"/>
          </p:nvPr>
        </p:nvSpPr>
        <p:spPr/>
        <p:txBody>
          <a:bodyPr/>
          <a:lstStyle/>
          <a:p>
            <a:r>
              <a:rPr lang="es-ES" noProof="0"/>
              <a:t>Retroalimentación de la Misión de Planeación GIZ </a:t>
            </a:r>
          </a:p>
        </p:txBody>
      </p:sp>
      <p:sp>
        <p:nvSpPr>
          <p:cNvPr id="4" name="Foliennummernplatzhalter 3">
            <a:extLst>
              <a:ext uri="{FF2B5EF4-FFF2-40B4-BE49-F238E27FC236}">
                <a16:creationId xmlns:a16="http://schemas.microsoft.com/office/drawing/2014/main" id="{73342BF7-AF7B-4ED5-9BB9-DD5C7E6F2EDA}"/>
              </a:ext>
            </a:extLst>
          </p:cNvPr>
          <p:cNvSpPr>
            <a:spLocks noGrp="1"/>
          </p:cNvSpPr>
          <p:nvPr>
            <p:ph type="sldNum" sz="quarter" idx="24"/>
          </p:nvPr>
        </p:nvSpPr>
        <p:spPr/>
        <p:txBody>
          <a:bodyPr/>
          <a:lstStyle/>
          <a:p>
            <a:r>
              <a:rPr lang="es-ES" noProof="0"/>
              <a:t>Página </a:t>
            </a:r>
            <a:fld id="{3A8B5DB7-81A8-4ED4-916B-6B23CD603687}" type="slidenum">
              <a:rPr lang="es-ES" noProof="0" smtClean="0"/>
              <a:pPr/>
              <a:t>‹Nr.›</a:t>
            </a:fld>
            <a:endParaRPr lang="es-ES" noProof="0"/>
          </a:p>
        </p:txBody>
      </p:sp>
      <p:sp>
        <p:nvSpPr>
          <p:cNvPr id="12" name="Bildplatzhalter 5">
            <a:extLst>
              <a:ext uri="{FF2B5EF4-FFF2-40B4-BE49-F238E27FC236}">
                <a16:creationId xmlns:a16="http://schemas.microsoft.com/office/drawing/2014/main" id="{62F22942-30E9-45BF-87F8-DC31A5441095}"/>
              </a:ext>
            </a:extLst>
          </p:cNvPr>
          <p:cNvSpPr>
            <a:spLocks noGrp="1"/>
          </p:cNvSpPr>
          <p:nvPr>
            <p:ph type="pic" sz="quarter" idx="25" hasCustomPrompt="1"/>
          </p:nvPr>
        </p:nvSpPr>
        <p:spPr>
          <a:xfrm>
            <a:off x="4386538" y="3258394"/>
            <a:ext cx="1620000" cy="1080000"/>
          </a:xfrm>
        </p:spPr>
        <p:txBody>
          <a:bodyPr/>
          <a:lstStyle>
            <a:lvl1pPr>
              <a:defRPr sz="800"/>
            </a:lvl1pPr>
          </a:lstStyle>
          <a:p>
            <a:r>
              <a:rPr lang="es-ES" noProof="0"/>
              <a:t>Marcador de posición para el logotipo del socio de cooperación</a:t>
            </a:r>
            <a:br>
              <a:rPr lang="es-ES" noProof="0"/>
            </a:br>
            <a:r>
              <a:rPr lang="es-ES" noProof="0"/>
              <a:t>(Suprima si no es adecuado)</a:t>
            </a:r>
          </a:p>
        </p:txBody>
      </p:sp>
      <p:sp>
        <p:nvSpPr>
          <p:cNvPr id="14" name="Bildplatzhalter 5">
            <a:extLst>
              <a:ext uri="{FF2B5EF4-FFF2-40B4-BE49-F238E27FC236}">
                <a16:creationId xmlns:a16="http://schemas.microsoft.com/office/drawing/2014/main" id="{5F399FE9-E63C-43D2-9666-85BF81421EAE}"/>
              </a:ext>
            </a:extLst>
          </p:cNvPr>
          <p:cNvSpPr>
            <a:spLocks noGrp="1"/>
          </p:cNvSpPr>
          <p:nvPr>
            <p:ph type="pic" sz="quarter" idx="26" hasCustomPrompt="1"/>
          </p:nvPr>
        </p:nvSpPr>
        <p:spPr>
          <a:xfrm>
            <a:off x="6194715" y="3258394"/>
            <a:ext cx="1620000" cy="1080000"/>
          </a:xfrm>
        </p:spPr>
        <p:txBody>
          <a:bodyPr/>
          <a:lstStyle>
            <a:lvl1pPr>
              <a:defRPr sz="800"/>
            </a:lvl1pPr>
          </a:lstStyle>
          <a:p>
            <a:r>
              <a:rPr lang="es-ES" noProof="0"/>
              <a:t>Marcador de posición para el logotipo del socio de cooperación</a:t>
            </a:r>
            <a:br>
              <a:rPr lang="es-ES" noProof="0"/>
            </a:br>
            <a:r>
              <a:rPr lang="es-ES" noProof="0"/>
              <a:t>(Suprima si no es adecuado)</a:t>
            </a:r>
          </a:p>
        </p:txBody>
      </p:sp>
    </p:spTree>
    <p:extLst>
      <p:ext uri="{BB962C8B-B14F-4D97-AF65-F5344CB8AC3E}">
        <p14:creationId xmlns:p14="http://schemas.microsoft.com/office/powerpoint/2010/main" val="2999570713"/>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Fotografías y fuent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s-ES" noProof="0"/>
              <a:t>Añadir texto haciendo clic</a:t>
            </a:r>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b="1" noProof="0"/>
              <a:t>Fotografías/fuentes:</a:t>
            </a:r>
            <a:endParaRPr lang="es-ES" noProof="0"/>
          </a:p>
        </p:txBody>
      </p:sp>
    </p:spTree>
    <p:extLst>
      <p:ext uri="{BB962C8B-B14F-4D97-AF65-F5344CB8AC3E}">
        <p14:creationId xmlns:p14="http://schemas.microsoft.com/office/powerpoint/2010/main" val="39857950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fld id="{EC4B50F2-36D7-4975-A184-60893B6B3BBD}" type="datetime6">
              <a:rPr lang="en-GB" smtClean="0"/>
              <a:t>January 24</a:t>
            </a:fld>
            <a:endParaRPr lang="en-GB"/>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iapositiva de c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1" i="0" u="none" strike="noStrike" kern="0" cap="none" spc="0" normalizeH="0" baseline="0" noProof="0">
                <a:ln>
                  <a:noFill/>
                </a:ln>
                <a:solidFill>
                  <a:prstClr val="black"/>
                </a:solidFill>
                <a:effectLst/>
                <a:uLnTx/>
                <a:uFillTx/>
              </a:rPr>
              <a:t>Deutsche Gesellschaft für</a:t>
            </a:r>
            <a:br>
              <a:rPr kumimoji="0" lang="de-DE" sz="1100" b="1" i="0" u="none" strike="noStrike" kern="0" cap="none" spc="0" normalizeH="0" baseline="0" noProof="0">
                <a:ln>
                  <a:noFill/>
                </a:ln>
                <a:solidFill>
                  <a:prstClr val="black"/>
                </a:solidFill>
                <a:effectLst/>
                <a:uLnTx/>
                <a:uFillTx/>
              </a:rPr>
            </a:br>
            <a:r>
              <a:rPr kumimoji="0" lang="de-DE" sz="1100" b="1"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Domicilios de la Sociedad:</a:t>
            </a:r>
            <a:br>
              <a:rPr lang="es-ES" sz="1100"/>
            </a:br>
            <a:r>
              <a:rPr kumimoji="0" lang="es-ES" sz="1100" b="0" i="0" u="none" strike="noStrike" kern="0" cap="none" spc="0" normalizeH="0" baseline="0" noProof="0">
                <a:ln>
                  <a:noFill/>
                </a:ln>
                <a:solidFill>
                  <a:prstClr val="black"/>
                </a:solidFill>
                <a:effectLst/>
                <a:uLnTx/>
                <a:uFillTx/>
              </a:rPr>
              <a:t>Bonn y Eschborn, Alemania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Friedrich-Ebert-Allee 32 + 36</a:t>
            </a:r>
            <a:br>
              <a:rPr kumimoji="0" lang="es-ES" sz="1100" b="0" i="0" u="none" strike="noStrike" kern="0" cap="none" spc="0" normalizeH="0" baseline="0" noProof="0">
                <a:ln>
                  <a:noFill/>
                </a:ln>
                <a:solidFill>
                  <a:prstClr val="black"/>
                </a:solidFill>
                <a:effectLst/>
                <a:uLnTx/>
                <a:uFillTx/>
              </a:rPr>
            </a:br>
            <a:r>
              <a:rPr kumimoji="0" lang="es-ES" sz="1100" b="0" i="0" u="none" strike="noStrike" kern="0" cap="none" spc="0" normalizeH="0" baseline="0" noProof="0">
                <a:ln>
                  <a:noFill/>
                </a:ln>
                <a:solidFill>
                  <a:prstClr val="black"/>
                </a:solidFill>
                <a:effectLst/>
                <a:uLnTx/>
                <a:uFillTx/>
              </a:rPr>
              <a:t>53113 Bonn, Alemania</a:t>
            </a:r>
            <a:br>
              <a:rPr kumimoji="0" lang="es-ES" sz="1100" b="0" i="0" u="none" strike="noStrike" kern="0" cap="none" spc="0" normalizeH="0" baseline="0" noProof="0">
                <a:ln>
                  <a:noFill/>
                </a:ln>
                <a:solidFill>
                  <a:prstClr val="black"/>
                </a:solidFill>
                <a:effectLst/>
                <a:uLnTx/>
                <a:uFillTx/>
              </a:rPr>
            </a:br>
            <a:r>
              <a:rPr kumimoji="0" lang="es-ES" sz="1100" b="0" i="0" u="none" strike="noStrike" kern="0" cap="none" spc="0" normalizeH="0" baseline="0" noProof="0">
                <a:ln>
                  <a:noFill/>
                </a:ln>
                <a:solidFill>
                  <a:prstClr val="black"/>
                </a:solidFill>
                <a:effectLst/>
                <a:uLnTx/>
                <a:uFillTx/>
              </a:rPr>
              <a:t>T  +49  228  44 60 - 0</a:t>
            </a:r>
            <a:br>
              <a:rPr kumimoji="0" lang="es-ES" sz="1100" b="0" i="0" u="none" strike="noStrike" kern="0" cap="none" spc="0" normalizeH="0" baseline="0" noProof="0">
                <a:ln>
                  <a:noFill/>
                </a:ln>
                <a:solidFill>
                  <a:prstClr val="black"/>
                </a:solidFill>
                <a:effectLst/>
                <a:uLnTx/>
                <a:uFillTx/>
              </a:rPr>
            </a:br>
            <a:r>
              <a:rPr kumimoji="0" lang="es-ES"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E  </a:t>
            </a:r>
            <a:r>
              <a:rPr kumimoji="0" lang="es-ES" sz="1100" b="0" i="0" u="none" strike="noStrike" kern="0" cap="none" spc="0" normalizeH="0" baseline="0" noProof="0" err="1">
                <a:ln>
                  <a:noFill/>
                </a:ln>
                <a:solidFill>
                  <a:prstClr val="black"/>
                </a:solidFill>
                <a:effectLst/>
                <a:uLnTx/>
                <a:uFillTx/>
              </a:rPr>
              <a:t>info@giz.de</a:t>
            </a:r>
            <a:endParaRPr kumimoji="0" lang="es-E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rPr>
              <a:t>I   </a:t>
            </a:r>
            <a:r>
              <a:rPr kumimoji="0" lang="es-ES" sz="400" b="0" i="0" u="none" strike="noStrike" kern="0" cap="none" spc="0" normalizeH="0" baseline="0" noProof="0">
                <a:ln>
                  <a:noFill/>
                </a:ln>
                <a:solidFill>
                  <a:prstClr val="black"/>
                </a:solidFill>
                <a:effectLst/>
                <a:uLnTx/>
                <a:uFillTx/>
              </a:rPr>
              <a:t> </a:t>
            </a:r>
            <a:r>
              <a:rPr kumimoji="0" lang="es-ES"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latin typeface="+mn-lt"/>
                <a:ea typeface="+mn-ea"/>
                <a:cs typeface="+mn-cs"/>
              </a:rPr>
              <a:t>Dag-Hammarskjöld-Weg 1 - 5</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65760 Eschborn, </a:t>
            </a:r>
            <a:r>
              <a:rPr kumimoji="0" lang="es-ES" sz="1100" b="0" i="0" u="none" strike="noStrike" kern="0" cap="none" spc="0" normalizeH="0" baseline="0" noProof="0">
                <a:ln>
                  <a:noFill/>
                </a:ln>
                <a:solidFill>
                  <a:prstClr val="black"/>
                </a:solidFill>
                <a:effectLst/>
                <a:uLnTx/>
                <a:uFillTx/>
              </a:rPr>
              <a:t>Alemania</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T  +49  61 96  79 - 0</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2488317633"/>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apositiva final">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54843D0-9D4E-4A08-B21C-F3CF94B3419F}"/>
              </a:ext>
            </a:extLst>
          </p:cNvPr>
          <p:cNvSpPr>
            <a:spLocks noGrp="1"/>
          </p:cNvSpPr>
          <p:nvPr>
            <p:ph type="ftr" sz="quarter" idx="10"/>
          </p:nvPr>
        </p:nvSpPr>
        <p:spPr/>
        <p:txBody>
          <a:bodyPr/>
          <a:lstStyle/>
          <a:p>
            <a:r>
              <a:rPr lang="es-ES"/>
              <a:t>Retroalimentación de la Misión de Planeación GIZ </a:t>
            </a:r>
            <a:endParaRPr lang="en-US"/>
          </a:p>
        </p:txBody>
      </p:sp>
      <p:sp>
        <p:nvSpPr>
          <p:cNvPr id="4" name="Datumsplatzhalter 3">
            <a:extLst>
              <a:ext uri="{FF2B5EF4-FFF2-40B4-BE49-F238E27FC236}">
                <a16:creationId xmlns:a16="http://schemas.microsoft.com/office/drawing/2014/main" id="{561AFD69-7AC2-40FF-B65D-36D6A58C325F}"/>
              </a:ext>
            </a:extLst>
          </p:cNvPr>
          <p:cNvSpPr>
            <a:spLocks noGrp="1"/>
          </p:cNvSpPr>
          <p:nvPr>
            <p:ph type="dt" sz="half" idx="11"/>
          </p:nvPr>
        </p:nvSpPr>
        <p:spPr/>
        <p:txBody>
          <a:bodyPr/>
          <a:lstStyle/>
          <a:p>
            <a:r>
              <a:rPr lang="es-ES"/>
              <a:t>02.09.2022</a:t>
            </a:r>
            <a:endParaRPr lang="de-DE"/>
          </a:p>
        </p:txBody>
      </p:sp>
      <p:sp>
        <p:nvSpPr>
          <p:cNvPr id="5" name="Foliennummernplatzhalter 4">
            <a:extLst>
              <a:ext uri="{FF2B5EF4-FFF2-40B4-BE49-F238E27FC236}">
                <a16:creationId xmlns:a16="http://schemas.microsoft.com/office/drawing/2014/main" id="{34D52D57-D33E-4FC9-BA8B-83F3837CF61C}"/>
              </a:ext>
            </a:extLst>
          </p:cNvPr>
          <p:cNvSpPr>
            <a:spLocks noGrp="1"/>
          </p:cNvSpPr>
          <p:nvPr>
            <p:ph type="sldNum" sz="quarter" idx="12"/>
          </p:nvPr>
        </p:nvSpPr>
        <p:spPr/>
        <p:txBody>
          <a:bodyPr/>
          <a:lstStyle/>
          <a:p>
            <a:r>
              <a:rPr lang="de-DE"/>
              <a:t>Seite </a:t>
            </a:r>
            <a:fld id="{3A8B5DB7-81A8-4ED4-916B-6B23CD603687}" type="slidenum">
              <a:rPr smtClean="0"/>
              <a:pPr/>
              <a:t>‹Nr.›</a:t>
            </a:fld>
            <a:endParaRPr/>
          </a:p>
        </p:txBody>
      </p:sp>
      <p:sp>
        <p:nvSpPr>
          <p:cNvPr id="12" name="Rechteck 11">
            <a:extLst>
              <a:ext uri="{FF2B5EF4-FFF2-40B4-BE49-F238E27FC236}">
                <a16:creationId xmlns:a16="http://schemas.microsoft.com/office/drawing/2014/main" id="{97FE8B9F-E6A5-4833-BF1A-244E46E3A1EB}"/>
              </a:ext>
            </a:extLst>
          </p:cNvPr>
          <p:cNvSpPr/>
          <p:nvPr userDrawn="1"/>
        </p:nvSpPr>
        <p:spPr bwMode="gray">
          <a:xfrm>
            <a:off x="2329868" y="1348189"/>
            <a:ext cx="4482285"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a:t>Muchas gracias por su atención.</a:t>
            </a:r>
            <a:endParaRPr lang="de-DE" sz="4400" b="0" kern="1200" cap="none" baseline="0" noProof="0">
              <a:solidFill>
                <a:schemeClr val="tx1"/>
              </a:solidFill>
              <a:latin typeface="+mj-lt"/>
              <a:ea typeface="+mj-ea"/>
              <a:cs typeface="+mj-cs"/>
            </a:endParaRPr>
          </a:p>
        </p:txBody>
      </p:sp>
    </p:spTree>
    <p:extLst>
      <p:ext uri="{BB962C8B-B14F-4D97-AF65-F5344CB8AC3E}">
        <p14:creationId xmlns:p14="http://schemas.microsoft.com/office/powerpoint/2010/main" val="858863913"/>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Titel F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de-DE"/>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1. Auf dieses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Symbol klicken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um neues Fotos </a:t>
            </a:r>
            <a:br>
              <a:rPr kumimoji="0" lang="de-DE" sz="1200" b="0" i="0" u="none" strike="noStrike" kern="1200" cap="none" spc="0" normalizeH="0" baseline="0" noProof="0">
                <a:ln>
                  <a:noFill/>
                </a:ln>
                <a:solidFill>
                  <a:prstClr val="black"/>
                </a:solidFill>
                <a:effectLst/>
                <a:uLnTx/>
                <a:uFillTx/>
                <a:latin typeface="+mn-lt"/>
                <a:ea typeface="+mn-ea"/>
                <a:cs typeface="+mn-cs"/>
              </a:rPr>
            </a:br>
            <a:r>
              <a:rPr kumimoji="0" lang="de-DE" sz="1200" b="0" i="0" u="none" strike="noStrike" kern="1200" cap="none" spc="0" normalizeH="0" baseline="0" noProof="0">
                <a:ln>
                  <a:noFill/>
                </a:ln>
                <a:solidFill>
                  <a:prstClr val="black"/>
                </a:solidFill>
                <a:effectLst/>
                <a:uLnTx/>
                <a:uFillTx/>
                <a:latin typeface="+mn-lt"/>
                <a:ea typeface="+mn-ea"/>
                <a:cs typeface="+mn-cs"/>
              </a:rPr>
              <a:t>einzufügen</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2. Folie wieder zurücksetzen</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427969" y="128165"/>
            <a:ext cx="1697085"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3. ggfs. mit „Zuschneiden“ den Ausschnitt verändern</a:t>
            </a:r>
            <a:br>
              <a:rPr kumimoji="0" lang="de-DE" sz="1200" b="0" i="0" u="none" strike="noStrike" kern="1200" cap="none" spc="0" normalizeH="0" baseline="0" noProof="0">
                <a:ln>
                  <a:noFill/>
                </a:ln>
                <a:solidFill>
                  <a:prstClr val="black"/>
                </a:solidFill>
                <a:effectLst/>
                <a:uLnTx/>
                <a:uFillTx/>
                <a:latin typeface="+mn-lt"/>
                <a:ea typeface="+mn-ea"/>
                <a:cs typeface="+mn-cs"/>
              </a:rPr>
            </a:br>
            <a:endParaRPr kumimoji="0" lang="de-DE" sz="1200" b="0" i="0" u="none" strike="noStrike" kern="1200" cap="none" spc="0" normalizeH="0" baseline="0" noProof="0">
              <a:ln>
                <a:noFill/>
              </a:ln>
              <a:solidFill>
                <a:prstClr val="black"/>
              </a:solidFill>
              <a:effectLst/>
              <a:uLnTx/>
              <a:uFillTx/>
              <a:latin typeface="+mn-lt"/>
              <a:ea typeface="+mn-ea"/>
              <a:cs typeface="+mn-cs"/>
            </a:endParaRP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902281" y="177800"/>
            <a:ext cx="2841162" cy="1061829"/>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Auf Bild oberhalb der Transparenz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Bild mit Taste ENTF löschen.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 Auf kleines Symbol in der Mitte der Seite klicken.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Foto auswählen.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Unter „Start/Folie zurücksetzen“.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de-DE" sz="900" b="0">
                <a:solidFill>
                  <a:schemeClr val="bg1">
                    <a:lumMod val="50000"/>
                  </a:schemeClr>
                </a:solidFill>
              </a:rPr>
              <a:t>Bei Bedarf unter „Format/Schneidewerkzeug“ </a:t>
            </a:r>
            <a:br>
              <a:rPr lang="de-DE" sz="900" b="0">
                <a:solidFill>
                  <a:schemeClr val="bg1">
                    <a:lumMod val="50000"/>
                  </a:schemeClr>
                </a:solidFill>
              </a:rPr>
            </a:br>
            <a:r>
              <a:rPr lang="de-DE" sz="900" b="0">
                <a:solidFill>
                  <a:schemeClr val="bg1">
                    <a:lumMod val="50000"/>
                  </a:schemeClr>
                </a:solidFill>
              </a:rPr>
              <a:t>Ausschnitt bearbeiten.</a:t>
            </a:r>
          </a:p>
        </p:txBody>
      </p:sp>
      <p:pic>
        <p:nvPicPr>
          <p:cNvPr id="7" name="Grafik 6" descr="Ein Bild, das Screenshot enthält.&#10;&#10;Automatisch generierte Beschreibung">
            <a:extLst>
              <a:ext uri="{FF2B5EF4-FFF2-40B4-BE49-F238E27FC236}">
                <a16:creationId xmlns:a16="http://schemas.microsoft.com/office/drawing/2014/main" id="{B2F80A22-ED8F-44E7-B2BE-85BF50D142D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54079" y="852600"/>
            <a:ext cx="465722" cy="563519"/>
          </a:xfrm>
          <a:prstGeom prst="rect">
            <a:avLst/>
          </a:prstGeom>
        </p:spPr>
      </p:pic>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5"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de-DE"/>
              <a:t>Titelfolie / Headline</a:t>
            </a:r>
            <a:br>
              <a:rPr lang="de-DE"/>
            </a:br>
            <a:r>
              <a:rPr lang="de-DE"/>
              <a:t>mit Hintergrundfoto (austauschbar)</a:t>
            </a:r>
          </a:p>
        </p:txBody>
      </p:sp>
      <p:pic>
        <p:nvPicPr>
          <p:cNvPr id="4" name="Grafik 3" descr="Ein Bild, das Screenshot enthält.&#10;&#10;Automatisch generierte Beschreibung">
            <a:extLst>
              <a:ext uri="{FF2B5EF4-FFF2-40B4-BE49-F238E27FC236}">
                <a16:creationId xmlns:a16="http://schemas.microsoft.com/office/drawing/2014/main" id="{E5595441-F987-46F7-B0FF-6162DB53F7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89808" y="852600"/>
            <a:ext cx="1584898" cy="563519"/>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de-DE"/>
              <a:t>Dies ist die </a:t>
            </a:r>
            <a:r>
              <a:rPr lang="de-DE" err="1"/>
              <a:t>Subline</a:t>
            </a:r>
            <a:endParaRPr lang="de-DE"/>
          </a:p>
          <a:p>
            <a:pPr lvl="0"/>
            <a:r>
              <a:rPr lang="de-DE"/>
              <a:t>Projektname | Datum</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30" name="Rechteck 29">
            <a:extLst>
              <a:ext uri="{FF2B5EF4-FFF2-40B4-BE49-F238E27FC236}">
                <a16:creationId xmlns:a16="http://schemas.microsoft.com/office/drawing/2014/main" id="{D653919A-E7CD-4FC8-8C22-019673316FC4}"/>
              </a:ext>
            </a:extLst>
          </p:cNvPr>
          <p:cNvSpPr/>
          <p:nvPr userDrawn="1"/>
        </p:nvSpPr>
        <p:spPr bwMode="gray">
          <a:xfrm>
            <a:off x="6550855" y="1131977"/>
            <a:ext cx="633229" cy="14349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extLst>
              <a:ext uri="{FF2B5EF4-FFF2-40B4-BE49-F238E27FC236}">
                <a16:creationId xmlns:a16="http://schemas.microsoft.com/office/drawing/2014/main" id="{63D020A0-C673-400D-8D07-9B4444BF8D7C}"/>
              </a:ext>
            </a:extLst>
          </p:cNvPr>
          <p:cNvSpPr/>
          <p:nvPr userDrawn="1"/>
        </p:nvSpPr>
        <p:spPr bwMode="gray">
          <a:xfrm>
            <a:off x="7478457" y="1030092"/>
            <a:ext cx="431966"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9527344"/>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8" name="Rechteck 7"/>
          <p:cNvSpPr/>
          <p:nvPr userDrawn="1"/>
        </p:nvSpPr>
        <p:spPr>
          <a:xfrm>
            <a:off x="0" y="0"/>
            <a:ext cx="9144000" cy="168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2" name="Titel 1"/>
          <p:cNvSpPr>
            <a:spLocks noGrp="1"/>
          </p:cNvSpPr>
          <p:nvPr>
            <p:ph type="ctrTitle"/>
          </p:nvPr>
        </p:nvSpPr>
        <p:spPr>
          <a:xfrm>
            <a:off x="827088" y="2220711"/>
            <a:ext cx="8029575" cy="972108"/>
          </a:xfrm>
        </p:spPr>
        <p:txBody>
          <a:bodyPr/>
          <a:lstStyle>
            <a:lvl1pPr>
              <a:defRPr sz="2700">
                <a:solidFill>
                  <a:schemeClr val="tx2"/>
                </a:solidFill>
              </a:defRPr>
            </a:lvl1pPr>
          </a:lstStyle>
          <a:p>
            <a:r>
              <a:rPr lang="de-DE"/>
              <a:t>Titelmasterformat durch Klicken bearbeiten</a:t>
            </a:r>
          </a:p>
        </p:txBody>
      </p:sp>
      <p:cxnSp>
        <p:nvCxnSpPr>
          <p:cNvPr id="10" name="Gerade Verbindung 9"/>
          <p:cNvCxnSpPr/>
          <p:nvPr userDrawn="1"/>
        </p:nvCxnSpPr>
        <p:spPr>
          <a:xfrm>
            <a:off x="827584" y="1086585"/>
            <a:ext cx="8316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16"/>
          <p:cNvSpPr>
            <a:spLocks noGrp="1"/>
          </p:cNvSpPr>
          <p:nvPr>
            <p:ph type="body" sz="quarter" idx="10"/>
          </p:nvPr>
        </p:nvSpPr>
        <p:spPr>
          <a:xfrm>
            <a:off x="827088" y="1167594"/>
            <a:ext cx="3564892" cy="405045"/>
          </a:xfrm>
        </p:spPr>
        <p:txBody>
          <a:bodyPr/>
          <a:lstStyle>
            <a:lvl1pPr marL="0" indent="0">
              <a:buNone/>
              <a:defRPr sz="1200">
                <a:solidFill>
                  <a:schemeClr val="bg1"/>
                </a:solidFill>
              </a:defRPr>
            </a:lvl1pPr>
          </a:lstStyle>
          <a:p>
            <a:pPr lvl="0"/>
            <a:r>
              <a:rPr lang="de-DE"/>
              <a:t>Formatvorlagen des Textmasters bearbeiten</a:t>
            </a:r>
          </a:p>
        </p:txBody>
      </p:sp>
      <p:pic>
        <p:nvPicPr>
          <p:cNvPr id="9" name="Grafik 8">
            <a:extLst>
              <a:ext uri="{FF2B5EF4-FFF2-40B4-BE49-F238E27FC236}">
                <a16:creationId xmlns:a16="http://schemas.microsoft.com/office/drawing/2014/main" id="{96169C42-1B13-4743-BB85-B677ED7CE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9" y="146550"/>
            <a:ext cx="2517404" cy="859026"/>
          </a:xfrm>
          <a:prstGeom prst="rect">
            <a:avLst/>
          </a:prstGeom>
        </p:spPr>
      </p:pic>
    </p:spTree>
    <p:extLst>
      <p:ext uri="{BB962C8B-B14F-4D97-AF65-F5344CB8AC3E}">
        <p14:creationId xmlns:p14="http://schemas.microsoft.com/office/powerpoint/2010/main" val="1001521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ern">
    <p:spTree>
      <p:nvGrpSpPr>
        <p:cNvPr id="1" name=""/>
        <p:cNvGrpSpPr/>
        <p:nvPr/>
      </p:nvGrpSpPr>
      <p:grpSpPr>
        <a:xfrm>
          <a:off x="0" y="0"/>
          <a:ext cx="0" cy="0"/>
          <a:chOff x="0" y="0"/>
          <a:chExt cx="0" cy="0"/>
        </a:xfrm>
      </p:grpSpPr>
      <p:sp>
        <p:nvSpPr>
          <p:cNvPr id="8" name="Rechteck 7"/>
          <p:cNvSpPr/>
          <p:nvPr userDrawn="1"/>
        </p:nvSpPr>
        <p:spPr>
          <a:xfrm>
            <a:off x="0" y="0"/>
            <a:ext cx="9144000" cy="168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2" name="Titel 1"/>
          <p:cNvSpPr>
            <a:spLocks noGrp="1"/>
          </p:cNvSpPr>
          <p:nvPr>
            <p:ph type="ctrTitle"/>
          </p:nvPr>
        </p:nvSpPr>
        <p:spPr>
          <a:xfrm>
            <a:off x="827088" y="2220711"/>
            <a:ext cx="8029575" cy="972108"/>
          </a:xfrm>
        </p:spPr>
        <p:txBody>
          <a:bodyPr/>
          <a:lstStyle>
            <a:lvl1pPr>
              <a:defRPr sz="2700">
                <a:solidFill>
                  <a:schemeClr val="tx2"/>
                </a:solidFill>
              </a:defRPr>
            </a:lvl1pPr>
          </a:lstStyle>
          <a:p>
            <a:r>
              <a:rPr lang="de-DE"/>
              <a:t>Titelmasterformat durch Klicken bearbeiten</a:t>
            </a:r>
          </a:p>
        </p:txBody>
      </p:sp>
      <p:cxnSp>
        <p:nvCxnSpPr>
          <p:cNvPr id="10" name="Gerade Verbindung 9"/>
          <p:cNvCxnSpPr/>
          <p:nvPr userDrawn="1"/>
        </p:nvCxnSpPr>
        <p:spPr>
          <a:xfrm>
            <a:off x="827584" y="1086585"/>
            <a:ext cx="8316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Bildplatzhalter 4"/>
          <p:cNvSpPr>
            <a:spLocks noGrp="1"/>
          </p:cNvSpPr>
          <p:nvPr>
            <p:ph type="pic" sz="quarter" idx="10"/>
          </p:nvPr>
        </p:nvSpPr>
        <p:spPr>
          <a:xfrm>
            <a:off x="1" y="3462849"/>
            <a:ext cx="2195736" cy="1593689"/>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1" name="Bildplatzhalter 4"/>
          <p:cNvSpPr>
            <a:spLocks noGrp="1"/>
          </p:cNvSpPr>
          <p:nvPr>
            <p:ph type="pic" sz="quarter" idx="11"/>
          </p:nvPr>
        </p:nvSpPr>
        <p:spPr>
          <a:xfrm>
            <a:off x="6948264" y="3462849"/>
            <a:ext cx="2195736" cy="1593689"/>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2" name="Bildplatzhalter 4"/>
          <p:cNvSpPr>
            <a:spLocks noGrp="1"/>
          </p:cNvSpPr>
          <p:nvPr>
            <p:ph type="pic" sz="quarter" idx="12"/>
          </p:nvPr>
        </p:nvSpPr>
        <p:spPr>
          <a:xfrm>
            <a:off x="4644008" y="3462849"/>
            <a:ext cx="2196244" cy="1593689"/>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5" name="Bildplatzhalter 4"/>
          <p:cNvSpPr>
            <a:spLocks noGrp="1"/>
          </p:cNvSpPr>
          <p:nvPr>
            <p:ph type="pic" sz="quarter" idx="13"/>
          </p:nvPr>
        </p:nvSpPr>
        <p:spPr>
          <a:xfrm>
            <a:off x="2303748" y="3462849"/>
            <a:ext cx="2232248" cy="1593689"/>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6" name="Textplatzhalter 16"/>
          <p:cNvSpPr>
            <a:spLocks noGrp="1"/>
          </p:cNvSpPr>
          <p:nvPr>
            <p:ph type="body" sz="quarter" idx="14"/>
          </p:nvPr>
        </p:nvSpPr>
        <p:spPr>
          <a:xfrm>
            <a:off x="827088" y="1167594"/>
            <a:ext cx="3564892" cy="405045"/>
          </a:xfrm>
        </p:spPr>
        <p:txBody>
          <a:bodyPr/>
          <a:lstStyle>
            <a:lvl1pPr marL="0" indent="0">
              <a:buNone/>
              <a:defRPr sz="1200">
                <a:solidFill>
                  <a:schemeClr val="bg1"/>
                </a:solidFill>
              </a:defRPr>
            </a:lvl1pPr>
          </a:lstStyle>
          <a:p>
            <a:pPr lvl="0"/>
            <a:r>
              <a:rPr lang="de-DE"/>
              <a:t>Formatvorlagen des Textmasters bearbeiten</a:t>
            </a:r>
          </a:p>
        </p:txBody>
      </p:sp>
      <p:pic>
        <p:nvPicPr>
          <p:cNvPr id="14" name="Grafik 13">
            <a:extLst>
              <a:ext uri="{FF2B5EF4-FFF2-40B4-BE49-F238E27FC236}">
                <a16:creationId xmlns:a16="http://schemas.microsoft.com/office/drawing/2014/main" id="{9ADB1C8D-AFB7-4C1C-BAC6-EE1055EBE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9" y="146550"/>
            <a:ext cx="2517404" cy="859026"/>
          </a:xfrm>
          <a:prstGeom prst="rect">
            <a:avLst/>
          </a:prstGeom>
        </p:spPr>
      </p:pic>
    </p:spTree>
    <p:extLst>
      <p:ext uri="{BB962C8B-B14F-4D97-AF65-F5344CB8AC3E}">
        <p14:creationId xmlns:p14="http://schemas.microsoft.com/office/powerpoint/2010/main" val="6047133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A49508-06B5-4947-BAB6-42742CF8D340}" type="datetime4">
              <a:rPr lang="de-DE" smtClean="0"/>
              <a:t>17. Januar 2024</a:t>
            </a:fld>
            <a:endParaRPr lang="de-DE"/>
          </a:p>
        </p:txBody>
      </p:sp>
      <p:sp>
        <p:nvSpPr>
          <p:cNvPr id="5" name="Fußzeilenplatzhalter 4"/>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14144951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el und Inhalt mit Bilder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287338" y="1275606"/>
            <a:ext cx="8569324" cy="189021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8CD90C-6FDB-4CF1-A1D5-279679274064}" type="datetime4">
              <a:rPr lang="de-DE" smtClean="0"/>
              <a:t>17. Januar 2024</a:t>
            </a:fld>
            <a:endParaRPr lang="de-DE"/>
          </a:p>
        </p:txBody>
      </p:sp>
      <p:sp>
        <p:nvSpPr>
          <p:cNvPr id="5" name="Fußzeilenplatzhalter 4"/>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p:cNvSpPr>
            <a:spLocks noGrp="1"/>
          </p:cNvSpPr>
          <p:nvPr>
            <p:ph type="sldNum" sz="quarter" idx="12"/>
          </p:nvPr>
        </p:nvSpPr>
        <p:spPr/>
        <p:txBody>
          <a:bodyPr/>
          <a:lstStyle/>
          <a:p>
            <a:fld id="{F1A1592E-FCD4-44C6-92C8-F5C99125E5DB}" type="slidenum">
              <a:rPr lang="de-DE" smtClean="0"/>
              <a:t>‹Nr.›</a:t>
            </a:fld>
            <a:endParaRPr lang="de-DE"/>
          </a:p>
        </p:txBody>
      </p:sp>
      <p:sp>
        <p:nvSpPr>
          <p:cNvPr id="10" name="Bildplatzhalter 4"/>
          <p:cNvSpPr>
            <a:spLocks noGrp="1"/>
          </p:cNvSpPr>
          <p:nvPr>
            <p:ph type="pic" sz="quarter" idx="16"/>
          </p:nvPr>
        </p:nvSpPr>
        <p:spPr>
          <a:xfrm>
            <a:off x="287338" y="3246825"/>
            <a:ext cx="2088418" cy="1458525"/>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2" name="Bildplatzhalter 4"/>
          <p:cNvSpPr>
            <a:spLocks noGrp="1"/>
          </p:cNvSpPr>
          <p:nvPr>
            <p:ph type="pic" sz="quarter" idx="17"/>
          </p:nvPr>
        </p:nvSpPr>
        <p:spPr>
          <a:xfrm>
            <a:off x="2483768" y="3246825"/>
            <a:ext cx="2052228" cy="1458525"/>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3" name="Bildplatzhalter 4"/>
          <p:cNvSpPr>
            <a:spLocks noGrp="1"/>
          </p:cNvSpPr>
          <p:nvPr>
            <p:ph type="pic" sz="quarter" idx="18"/>
          </p:nvPr>
        </p:nvSpPr>
        <p:spPr>
          <a:xfrm>
            <a:off x="6804248" y="3246825"/>
            <a:ext cx="2052228" cy="1458525"/>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
        <p:nvSpPr>
          <p:cNvPr id="14" name="Bildplatzhalter 4"/>
          <p:cNvSpPr>
            <a:spLocks noGrp="1"/>
          </p:cNvSpPr>
          <p:nvPr>
            <p:ph type="pic" sz="quarter" idx="19"/>
          </p:nvPr>
        </p:nvSpPr>
        <p:spPr>
          <a:xfrm>
            <a:off x="4644008" y="3246825"/>
            <a:ext cx="2052228" cy="1458525"/>
          </a:xfrm>
          <a:solidFill>
            <a:schemeClr val="bg1">
              <a:lumMod val="85000"/>
            </a:schemeClr>
          </a:solidFill>
        </p:spPr>
        <p:txBody>
          <a:bodyPr lIns="90000" tIns="46800" rIns="90000" bIns="46800" anchor="ctr" anchorCtr="0"/>
          <a:lstStyle>
            <a:lvl1pPr marL="0" indent="0" algn="ctr">
              <a:buNone/>
              <a:defRPr sz="1050">
                <a:solidFill>
                  <a:schemeClr val="tx2"/>
                </a:solidFill>
              </a:defRPr>
            </a:lvl1pPr>
          </a:lstStyle>
          <a:p>
            <a:r>
              <a:rPr lang="de-DE"/>
              <a:t>Bild durch Klicken auf Symbol hinzufügen</a:t>
            </a:r>
          </a:p>
        </p:txBody>
      </p:sp>
    </p:spTree>
    <p:extLst>
      <p:ext uri="{BB962C8B-B14F-4D97-AF65-F5344CB8AC3E}">
        <p14:creationId xmlns:p14="http://schemas.microsoft.com/office/powerpoint/2010/main" val="28771396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el und Inhalt (mittlere Textgröß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lnSpc>
                <a:spcPct val="97000"/>
              </a:lnSpc>
              <a:defRPr sz="1650"/>
            </a:lvl1pPr>
            <a:lvl2pPr marL="471488" indent="-200025">
              <a:lnSpc>
                <a:spcPct val="97000"/>
              </a:lnSpc>
              <a:defRPr sz="1650"/>
            </a:lvl2pPr>
            <a:lvl3pPr marL="604838" indent="-133350" defTabSz="604838">
              <a:lnSpc>
                <a:spcPct val="97000"/>
              </a:lnSpc>
              <a:defRPr sz="1650"/>
            </a:lvl3pPr>
            <a:lvl4pPr marL="809625" indent="-204788">
              <a:lnSpc>
                <a:spcPct val="97000"/>
              </a:lnSpc>
              <a:defRPr sz="1650"/>
            </a:lvl4pPr>
            <a:lvl5pPr marL="942975" indent="-133350">
              <a:lnSpc>
                <a:spcPct val="97000"/>
              </a:lnSpc>
              <a:defRPr sz="165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E83D284-C4BB-4E0C-94C7-9F57F6BD75BB}" type="datetime4">
              <a:rPr lang="de-DE" smtClean="0"/>
              <a:t>17. Januar 2024</a:t>
            </a:fld>
            <a:endParaRPr lang="de-DE"/>
          </a:p>
        </p:txBody>
      </p:sp>
      <p:sp>
        <p:nvSpPr>
          <p:cNvPr id="5" name="Fußzeilenplatzhalter 4"/>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16367180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el und Inhalt (groß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287338" y="1626645"/>
            <a:ext cx="8569324" cy="3078342"/>
          </a:xfrm>
        </p:spPr>
        <p:txBody>
          <a:bodyPr tIns="18000"/>
          <a:lstStyle>
            <a:lvl1pPr>
              <a:lnSpc>
                <a:spcPct val="112000"/>
              </a:lnSpc>
              <a:defRPr sz="1800"/>
            </a:lvl1pPr>
            <a:lvl2pPr marL="471488" indent="-200025">
              <a:lnSpc>
                <a:spcPct val="112000"/>
              </a:lnSpc>
              <a:defRPr sz="1800"/>
            </a:lvl2pPr>
            <a:lvl3pPr marL="607219" indent="-135731">
              <a:lnSpc>
                <a:spcPct val="112000"/>
              </a:lnSpc>
              <a:defRPr sz="1800"/>
            </a:lvl3pPr>
            <a:lvl4pPr marL="807244" indent="-200025">
              <a:lnSpc>
                <a:spcPct val="112000"/>
              </a:lnSpc>
              <a:defRPr sz="1800"/>
            </a:lvl4pPr>
            <a:lvl5pPr marL="942975" indent="-135731">
              <a:lnSpc>
                <a:spcPct val="112000"/>
              </a:lnSpc>
              <a:defRPr sz="18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3BEEEF0-35E7-4357-BC86-19F022FB66FA}" type="datetime4">
              <a:rPr lang="de-DE" smtClean="0"/>
              <a:t>17. Januar 2024</a:t>
            </a:fld>
            <a:endParaRPr lang="de-DE"/>
          </a:p>
        </p:txBody>
      </p:sp>
      <p:sp>
        <p:nvSpPr>
          <p:cNvPr id="5" name="Fußzeilenplatzhalter 4"/>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126958012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0A73999-7AF5-40A6-8031-01F55B509478}" type="datetime4">
              <a:rPr lang="de-DE" smtClean="0"/>
              <a:t>17. Januar 2024</a:t>
            </a:fld>
            <a:endParaRPr lang="de-DE"/>
          </a:p>
        </p:txBody>
      </p:sp>
      <p:sp>
        <p:nvSpPr>
          <p:cNvPr id="5" name="Fußzeilenplatzhalter 4"/>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3710171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fld id="{CD3E31B3-8E8E-4965-842A-D5D80D69D3EA}" type="datetime6">
              <a:rPr lang="en-GB" smtClean="0"/>
              <a:t>January 24</a:t>
            </a:fld>
            <a:endParaRPr lang="en-GB"/>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87338" y="1275160"/>
            <a:ext cx="4212654" cy="3430190"/>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4008" y="1275160"/>
            <a:ext cx="4212655" cy="3430190"/>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6AE1F0C-8A27-415C-9549-3A78D7B67902}" type="datetime4">
              <a:rPr lang="de-DE" smtClean="0"/>
              <a:t>17. Januar 2024</a:t>
            </a:fld>
            <a:endParaRPr lang="de-DE"/>
          </a:p>
        </p:txBody>
      </p:sp>
      <p:sp>
        <p:nvSpPr>
          <p:cNvPr id="6" name="Fußzeilenplatzhalter 5"/>
          <p:cNvSpPr>
            <a:spLocks noGrp="1"/>
          </p:cNvSpPr>
          <p:nvPr>
            <p:ph type="ftr" sz="quarter" idx="11"/>
          </p:nvPr>
        </p:nvSpPr>
        <p:spPr/>
        <p:txBody>
          <a:bodyPr/>
          <a:lstStyle/>
          <a:p>
            <a:r>
              <a:rPr lang="de-DE"/>
              <a:t>Titel der Präsentation (Eingabe über "Einfügen &gt; Kopf- und Fußzeile")</a:t>
            </a:r>
          </a:p>
        </p:txBody>
      </p:sp>
      <p:sp>
        <p:nvSpPr>
          <p:cNvPr id="7" name="Foliennummernplatzhalter 6"/>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229647720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6F63FB1-ED8B-4749-A67C-4416EDF0A81D}" type="datetime4">
              <a:rPr lang="de-DE" smtClean="0"/>
              <a:t>17. Januar 2024</a:t>
            </a:fld>
            <a:endParaRPr lang="de-DE"/>
          </a:p>
        </p:txBody>
      </p:sp>
      <p:sp>
        <p:nvSpPr>
          <p:cNvPr id="4" name="Fußzeilenplatzhalter 3"/>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16828930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C639DC7-5FF4-41F0-AC37-ECB03729FABE}" type="datetime4">
              <a:rPr lang="de-DE" smtClean="0"/>
              <a:t>17. Januar 2024</a:t>
            </a:fld>
            <a:endParaRPr lang="de-DE"/>
          </a:p>
        </p:txBody>
      </p:sp>
      <p:sp>
        <p:nvSpPr>
          <p:cNvPr id="3" name="Fußzeilenplatzhalter 2"/>
          <p:cNvSpPr>
            <a:spLocks noGrp="1"/>
          </p:cNvSpPr>
          <p:nvPr>
            <p:ph type="ftr" sz="quarter" idx="11"/>
          </p:nvPr>
        </p:nvSpPr>
        <p:spPr/>
        <p:txBody>
          <a:bodyPr/>
          <a:lstStyle/>
          <a:p>
            <a:r>
              <a:rPr lang="de-DE"/>
              <a:t>Titel der Präsentation (Eingabe über "Einfügen &gt; Kopf- und Fußzeile")</a:t>
            </a:r>
          </a:p>
        </p:txBody>
      </p:sp>
      <p:sp>
        <p:nvSpPr>
          <p:cNvPr id="4" name="Foliennummernplatzhalter 3"/>
          <p:cNvSpPr>
            <a:spLocks noGrp="1"/>
          </p:cNvSpPr>
          <p:nvPr>
            <p:ph type="sldNum" sz="quarter" idx="12"/>
          </p:nvPr>
        </p:nvSpPr>
        <p:spPr/>
        <p:txBody>
          <a:bodyPr/>
          <a:lstStyle/>
          <a:p>
            <a:fld id="{F1A1592E-FCD4-44C6-92C8-F5C99125E5DB}" type="slidenum">
              <a:rPr lang="de-DE" smtClean="0"/>
              <a:t>‹Nr.›</a:t>
            </a:fld>
            <a:endParaRPr lang="de-DE"/>
          </a:p>
        </p:txBody>
      </p:sp>
    </p:spTree>
    <p:extLst>
      <p:ext uri="{BB962C8B-B14F-4D97-AF65-F5344CB8AC3E}">
        <p14:creationId xmlns:p14="http://schemas.microsoft.com/office/powerpoint/2010/main" val="32866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9230ED0A-1DBB-2FEA-DB0A-BE8761A79B76}"/>
              </a:ext>
            </a:extLst>
          </p:cNvPr>
          <p:cNvSpPr/>
          <p:nvPr userDrawn="1"/>
        </p:nvSpPr>
        <p:spPr>
          <a:xfrm>
            <a:off x="122238" y="123825"/>
            <a:ext cx="8894762" cy="3541395"/>
          </a:xfrm>
          <a:custGeom>
            <a:avLst/>
            <a:gdLst>
              <a:gd name="connsiteX0" fmla="*/ 0 w 8941636"/>
              <a:gd name="connsiteY0" fmla="*/ 0 h 3560099"/>
              <a:gd name="connsiteX1" fmla="*/ 8941637 w 8941636"/>
              <a:gd name="connsiteY1" fmla="*/ 0 h 3560099"/>
              <a:gd name="connsiteX2" fmla="*/ 8941637 w 8941636"/>
              <a:gd name="connsiteY2" fmla="*/ 3560099 h 3560099"/>
              <a:gd name="connsiteX3" fmla="*/ 0 w 8941636"/>
              <a:gd name="connsiteY3" fmla="*/ 3560099 h 3560099"/>
              <a:gd name="connsiteX4" fmla="*/ 0 w 8941636"/>
              <a:gd name="connsiteY4" fmla="*/ 0 h 3560099"/>
              <a:gd name="connsiteX5" fmla="*/ 0 w 8941636"/>
              <a:gd name="connsiteY5" fmla="*/ 0 h 356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1636" h="3560099">
                <a:moveTo>
                  <a:pt x="0" y="0"/>
                </a:moveTo>
                <a:lnTo>
                  <a:pt x="8941637" y="0"/>
                </a:lnTo>
                <a:lnTo>
                  <a:pt x="8941637" y="3560099"/>
                </a:lnTo>
                <a:lnTo>
                  <a:pt x="0" y="3560099"/>
                </a:lnTo>
                <a:lnTo>
                  <a:pt x="0" y="0"/>
                </a:lnTo>
                <a:lnTo>
                  <a:pt x="0" y="0"/>
                </a:lnTo>
                <a:close/>
              </a:path>
            </a:pathLst>
          </a:custGeom>
          <a:solidFill>
            <a:srgbClr val="6DCFF6">
              <a:alpha val="60110"/>
            </a:srgbClr>
          </a:solidFill>
          <a:ln w="8275" cap="flat">
            <a:noFill/>
            <a:prstDash val="solid"/>
            <a:miter/>
          </a:ln>
        </p:spPr>
        <p:txBody>
          <a:bodyPr rtlCol="0" anchor="ctr"/>
          <a:lstStyle/>
          <a:p>
            <a:endParaRPr lang="de-DE"/>
          </a:p>
        </p:txBody>
      </p:sp>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21400" y="635156"/>
            <a:ext cx="8895600" cy="3030064"/>
          </a:xfrm>
          <a:prstGeom prst="rect">
            <a:avLst/>
          </a:prstGeom>
        </p:spPr>
      </p:pic>
      <p:pic>
        <p:nvPicPr>
          <p:cNvPr id="21" name="Grafik 20">
            <a:extLst>
              <a:ext uri="{FF2B5EF4-FFF2-40B4-BE49-F238E27FC236}">
                <a16:creationId xmlns:a16="http://schemas.microsoft.com/office/drawing/2014/main" id="{D0961038-40D2-728D-BA45-04CFDFED7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71855" y="706856"/>
            <a:ext cx="1286539" cy="787285"/>
          </a:xfrm>
          <a:prstGeom prst="rect">
            <a:avLst/>
          </a:prstGeom>
        </p:spPr>
      </p:pic>
      <p:pic>
        <p:nvPicPr>
          <p:cNvPr id="17" name="Grafik 16">
            <a:extLst>
              <a:ext uri="{FF2B5EF4-FFF2-40B4-BE49-F238E27FC236}">
                <a16:creationId xmlns:a16="http://schemas.microsoft.com/office/drawing/2014/main" id="{4D1E2653-8F49-86FF-4CA5-9ACB10E40E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12382" y="165587"/>
            <a:ext cx="3204618" cy="2906106"/>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colour GIZ key visual</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pic>
        <p:nvPicPr>
          <p:cNvPr id="16" name="Grafik 25" descr="Ein Bild, das Grafiken, Text, Schrift, Logo enthält.&#10;&#10;Automatisch generierte Beschreibung">
            <a:extLst>
              <a:ext uri="{FF2B5EF4-FFF2-40B4-BE49-F238E27FC236}">
                <a16:creationId xmlns:a16="http://schemas.microsoft.com/office/drawing/2014/main" id="{96D90685-0A2A-74DB-6293-915A301EC1C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059944" y="363672"/>
            <a:ext cx="1123936" cy="1123936"/>
          </a:xfrm>
          <a:prstGeom prst="rect">
            <a:avLst/>
          </a:prstGeom>
        </p:spPr>
      </p:pic>
      <p:sp>
        <p:nvSpPr>
          <p:cNvPr id="3" name="Oval 2">
            <a:extLst>
              <a:ext uri="{FF2B5EF4-FFF2-40B4-BE49-F238E27FC236}">
                <a16:creationId xmlns:a16="http://schemas.microsoft.com/office/drawing/2014/main" id="{37EBEF05-50DB-B5F4-D0E9-E11DE3FDAADB}"/>
              </a:ext>
            </a:extLst>
          </p:cNvPr>
          <p:cNvSpPr/>
          <p:nvPr userDrawn="1"/>
        </p:nvSpPr>
        <p:spPr>
          <a:xfrm rot="3428538">
            <a:off x="1321650" y="853804"/>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 name="Oval 3">
            <a:extLst>
              <a:ext uri="{FF2B5EF4-FFF2-40B4-BE49-F238E27FC236}">
                <a16:creationId xmlns:a16="http://schemas.microsoft.com/office/drawing/2014/main" id="{9F2A695C-7D63-0995-8C1B-A6BCF5C5BE70}"/>
              </a:ext>
            </a:extLst>
          </p:cNvPr>
          <p:cNvSpPr/>
          <p:nvPr userDrawn="1"/>
        </p:nvSpPr>
        <p:spPr>
          <a:xfrm rot="3428538">
            <a:off x="1200754" y="581292"/>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6" name="Oval 5">
            <a:extLst>
              <a:ext uri="{FF2B5EF4-FFF2-40B4-BE49-F238E27FC236}">
                <a16:creationId xmlns:a16="http://schemas.microsoft.com/office/drawing/2014/main" id="{3DD342B0-8278-7E1D-2F32-87186045AB17}"/>
              </a:ext>
            </a:extLst>
          </p:cNvPr>
          <p:cNvSpPr/>
          <p:nvPr userDrawn="1"/>
        </p:nvSpPr>
        <p:spPr>
          <a:xfrm rot="3428538">
            <a:off x="940402" y="830577"/>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8" name="Oval 7">
            <a:extLst>
              <a:ext uri="{FF2B5EF4-FFF2-40B4-BE49-F238E27FC236}">
                <a16:creationId xmlns:a16="http://schemas.microsoft.com/office/drawing/2014/main" id="{8A8876C5-DC2E-33E1-B41F-BB305E85F8FD}"/>
              </a:ext>
            </a:extLst>
          </p:cNvPr>
          <p:cNvSpPr/>
          <p:nvPr userDrawn="1"/>
        </p:nvSpPr>
        <p:spPr>
          <a:xfrm rot="3428538">
            <a:off x="765081" y="923538"/>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9" name="Freihandform 8">
            <a:extLst>
              <a:ext uri="{FF2B5EF4-FFF2-40B4-BE49-F238E27FC236}">
                <a16:creationId xmlns:a16="http://schemas.microsoft.com/office/drawing/2014/main" id="{C1F905FB-AD5B-B1BD-BFE7-2BD22BD7463F}"/>
              </a:ext>
            </a:extLst>
          </p:cNvPr>
          <p:cNvSpPr/>
          <p:nvPr userDrawn="1"/>
        </p:nvSpPr>
        <p:spPr>
          <a:xfrm>
            <a:off x="702892" y="981750"/>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fld id="{3B1A0062-941B-4D11-8105-3FBA251CEB18}" type="datetime6">
              <a:rPr lang="en-GB" smtClean="0"/>
              <a:t>January 24</a:t>
            </a:fld>
            <a:endParaRPr lang="en-GB"/>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GB"/>
              <a:t>Circular City Labs</a:t>
            </a: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fld id="{09EFAFFF-E3B9-4892-BF06-78DE9F146C20}" type="datetime6">
              <a:rPr lang="en-GB" smtClean="0"/>
              <a:t>January 24</a:t>
            </a:fld>
            <a:endParaRPr lang="en-GB"/>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GB"/>
              <a:t>Circular City Labs</a:t>
            </a: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fld id="{D60F9677-D7E5-4330-9EB0-C73F4BC8C07A}" type="datetime6">
              <a:rPr lang="en-GB" smtClean="0"/>
              <a:t>January 24</a:t>
            </a:fld>
            <a:endParaRPr lang="en-GB"/>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GB"/>
              <a:t>Circular City Labs</a:t>
            </a: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fld id="{B6FB9B28-37E7-4284-BDA5-DD1D4ECFBBCF}" type="datetime6">
              <a:rPr lang="en-GB" smtClean="0"/>
              <a:t>January 24</a:t>
            </a:fld>
            <a:endParaRPr lang="en-GB"/>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fld id="{9E01B398-3A83-46B5-A966-B7DD53502797}" type="datetime6">
              <a:rPr lang="en-GB" smtClean="0"/>
              <a:t>January 24</a:t>
            </a:fld>
            <a:endParaRPr lang="en-GB"/>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0650B94B-2E64-448D-971C-FE76E6BBAE12}"/>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3D850353-6D4F-4CD4-95F0-CC90127C9D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act 3">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2F1A6761-FEC6-A29B-867D-547048B1B6D1}"/>
              </a:ext>
            </a:extLst>
          </p:cNvPr>
          <p:cNvSpPr>
            <a:spLocks noGrp="1" noRot="1" noMove="1" noResize="1" noEditPoints="1" noAdjustHandles="1" noChangeArrowheads="1" noChangeShapeType="1"/>
          </p:cNvSpPr>
          <p:nvPr userDrawn="1"/>
        </p:nvSpPr>
        <p:spPr>
          <a:xfrm>
            <a:off x="122237" y="123825"/>
            <a:ext cx="8894763" cy="4476750"/>
          </a:xfrm>
          <a:prstGeom prst="rect">
            <a:avLst/>
          </a:prstGeom>
          <a:solidFill>
            <a:srgbClr val="6DCFF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KR" err="1"/>
          </a:p>
        </p:txBody>
      </p:sp>
      <p:pic>
        <p:nvPicPr>
          <p:cNvPr id="14" name="Grafik 13">
            <a:extLst>
              <a:ext uri="{FF2B5EF4-FFF2-40B4-BE49-F238E27FC236}">
                <a16:creationId xmlns:a16="http://schemas.microsoft.com/office/drawing/2014/main" id="{AB6DD50B-969B-C225-9FE7-5981EA3BD1A4}"/>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114" t="-1185"/>
          <a:stretch/>
        </p:blipFill>
        <p:spPr>
          <a:xfrm rot="3301794">
            <a:off x="2053854" y="-60482"/>
            <a:ext cx="4042549" cy="3300487"/>
          </a:xfrm>
          <a:prstGeom prst="rect">
            <a:avLst/>
          </a:prstGeom>
        </p:spPr>
      </p:pic>
      <p:pic>
        <p:nvPicPr>
          <p:cNvPr id="15" name="Grafik 14">
            <a:extLst>
              <a:ext uri="{FF2B5EF4-FFF2-40B4-BE49-F238E27FC236}">
                <a16:creationId xmlns:a16="http://schemas.microsoft.com/office/drawing/2014/main" id="{FA8748E8-6433-10EA-3593-4CC671C61E69}"/>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rot="4550421">
            <a:off x="1529658" y="1789333"/>
            <a:ext cx="3212363" cy="2694936"/>
          </a:xfrm>
          <a:prstGeom prst="rect">
            <a:avLst/>
          </a:prstGeom>
        </p:spPr>
      </p:pic>
      <p:pic>
        <p:nvPicPr>
          <p:cNvPr id="44" name="Grafik 43">
            <a:extLst>
              <a:ext uri="{FF2B5EF4-FFF2-40B4-BE49-F238E27FC236}">
                <a16:creationId xmlns:a16="http://schemas.microsoft.com/office/drawing/2014/main" id="{4C180913-C543-4C76-D0F4-BD809BBD3FE6}"/>
              </a:ext>
            </a:extLst>
          </p:cNvPr>
          <p:cNvPicPr>
            <a:picLocks noGrp="1" noRot="1" noChangeAspect="1" noMove="1" noResize="1" noEditPoints="1" noAdjustHandles="1" noChangeArrowheads="1" noChangeShapeType="1" noCrop="1"/>
          </p:cNvPicPr>
          <p:nvPr userDrawn="1"/>
        </p:nvPicPr>
        <p:blipFill>
          <a:blip r:embed="rId6">
            <a:extLst>
              <a:ext uri="{96DAC541-7B7A-43D3-8B79-37D633B846F1}">
                <asvg:svgBlip xmlns:asvg="http://schemas.microsoft.com/office/drawing/2016/SVG/main" r:embed="rId7"/>
              </a:ext>
            </a:extLst>
          </a:blip>
          <a:stretch>
            <a:fillRect/>
          </a:stretch>
        </p:blipFill>
        <p:spPr>
          <a:xfrm>
            <a:off x="4723585" y="649957"/>
            <a:ext cx="3936033" cy="3588736"/>
          </a:xfrm>
          <a:prstGeom prst="rect">
            <a:avLst/>
          </a:prstGeom>
        </p:spPr>
      </p:pic>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36510" y="2304220"/>
            <a:ext cx="1550433" cy="333887"/>
          </a:xfrm>
        </p:spPr>
        <p:txBody>
          <a:bodyPr/>
          <a:lstStyle>
            <a:lvl1pPr>
              <a:lnSpc>
                <a:spcPct val="100000"/>
              </a:lnSpc>
              <a:spcBef>
                <a:spcPts val="0"/>
              </a:spcBef>
              <a:defRPr sz="8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3163" y="1926066"/>
            <a:ext cx="1550433" cy="108971"/>
          </a:xfrm>
        </p:spPr>
        <p:txBody>
          <a:bodyPr/>
          <a:lstStyle>
            <a:lvl1pPr>
              <a:defRPr sz="8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3163" y="2115143"/>
            <a:ext cx="1550433" cy="108971"/>
          </a:xfrm>
        </p:spPr>
        <p:txBody>
          <a:bodyPr/>
          <a:lstStyle>
            <a:lvl1pPr>
              <a:defRPr sz="8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3164" y="1002013"/>
            <a:ext cx="604233" cy="728945"/>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937104" y="4060241"/>
            <a:ext cx="883575" cy="215444"/>
          </a:xfrm>
          <a:prstGeom prst="rect">
            <a:avLst/>
          </a:prstGeom>
          <a:noFill/>
        </p:spPr>
        <p:txBody>
          <a:bodyPr wrap="none" rtlCol="0">
            <a:spAutoFit/>
          </a:bodyPr>
          <a:lstStyle/>
          <a:p>
            <a:pPr>
              <a:spcBef>
                <a:spcPts val="2400"/>
              </a:spcBef>
              <a:buClr>
                <a:srgbClr val="C00000"/>
              </a:buClr>
            </a:pPr>
            <a:r>
              <a:rPr lang="en-US" sz="800">
                <a:hlinkClick r:id="rId8"/>
              </a:rPr>
              <a:t>Project website</a:t>
            </a:r>
            <a:endParaRPr lang="en-GB" sz="600">
              <a:solidFill>
                <a:schemeClr val="tx1">
                  <a:lumMod val="75000"/>
                  <a:lumOff val="25000"/>
                </a:schemeClr>
              </a:solidFill>
            </a:endParaRPr>
          </a:p>
        </p:txBody>
      </p:sp>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83128" y="4028636"/>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F844B101-69B9-4A95-B90F-A6190B6D8637}" type="datetime6">
              <a:rPr lang="en-GB" smtClean="0"/>
              <a:t>January 24</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‹Nr.›</a:t>
            </a:fld>
            <a:endParaRPr lang="en-GB"/>
          </a:p>
        </p:txBody>
      </p:sp>
      <p:sp>
        <p:nvSpPr>
          <p:cNvPr id="17" name="Oval 16">
            <a:extLst>
              <a:ext uri="{FF2B5EF4-FFF2-40B4-BE49-F238E27FC236}">
                <a16:creationId xmlns:a16="http://schemas.microsoft.com/office/drawing/2014/main" id="{7B885C4B-F18B-270B-E02F-243E906199B6}"/>
              </a:ext>
            </a:extLst>
          </p:cNvPr>
          <p:cNvSpPr/>
          <p:nvPr userDrawn="1"/>
        </p:nvSpPr>
        <p:spPr>
          <a:xfrm rot="3428538">
            <a:off x="8701860" y="535485"/>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18" name="Oval 17">
            <a:extLst>
              <a:ext uri="{FF2B5EF4-FFF2-40B4-BE49-F238E27FC236}">
                <a16:creationId xmlns:a16="http://schemas.microsoft.com/office/drawing/2014/main" id="{C42CAA56-D0A4-F64E-2C32-BE62CA586E5A}"/>
              </a:ext>
            </a:extLst>
          </p:cNvPr>
          <p:cNvSpPr/>
          <p:nvPr userDrawn="1"/>
        </p:nvSpPr>
        <p:spPr>
          <a:xfrm rot="3428538">
            <a:off x="8580964" y="262973"/>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2" name="Oval 21">
            <a:extLst>
              <a:ext uri="{FF2B5EF4-FFF2-40B4-BE49-F238E27FC236}">
                <a16:creationId xmlns:a16="http://schemas.microsoft.com/office/drawing/2014/main" id="{C2A2DCAD-6C80-1429-21C3-703E904BA5F8}"/>
              </a:ext>
            </a:extLst>
          </p:cNvPr>
          <p:cNvSpPr/>
          <p:nvPr userDrawn="1"/>
        </p:nvSpPr>
        <p:spPr>
          <a:xfrm rot="3428538">
            <a:off x="8320612" y="512258"/>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6" name="Oval 25">
            <a:extLst>
              <a:ext uri="{FF2B5EF4-FFF2-40B4-BE49-F238E27FC236}">
                <a16:creationId xmlns:a16="http://schemas.microsoft.com/office/drawing/2014/main" id="{487C9871-4A76-7FEB-DFAB-58AA1F0CC25F}"/>
              </a:ext>
            </a:extLst>
          </p:cNvPr>
          <p:cNvSpPr/>
          <p:nvPr userDrawn="1"/>
        </p:nvSpPr>
        <p:spPr>
          <a:xfrm rot="3428538">
            <a:off x="8145291" y="605219"/>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7" name="Freihandform 26">
            <a:extLst>
              <a:ext uri="{FF2B5EF4-FFF2-40B4-BE49-F238E27FC236}">
                <a16:creationId xmlns:a16="http://schemas.microsoft.com/office/drawing/2014/main" id="{FFA07759-0271-5741-02FA-32B64DE9F38A}"/>
              </a:ext>
            </a:extLst>
          </p:cNvPr>
          <p:cNvSpPr/>
          <p:nvPr userDrawn="1"/>
        </p:nvSpPr>
        <p:spPr>
          <a:xfrm>
            <a:off x="8083102" y="663431"/>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sp>
        <p:nvSpPr>
          <p:cNvPr id="11" name="Textplatzhalter 16">
            <a:extLst>
              <a:ext uri="{FF2B5EF4-FFF2-40B4-BE49-F238E27FC236}">
                <a16:creationId xmlns:a16="http://schemas.microsoft.com/office/drawing/2014/main" id="{5A03F219-732F-7E04-E7FA-3B3068F9638B}"/>
              </a:ext>
            </a:extLst>
          </p:cNvPr>
          <p:cNvSpPr>
            <a:spLocks noGrp="1"/>
          </p:cNvSpPr>
          <p:nvPr>
            <p:ph type="body" sz="quarter" idx="35" hasCustomPrompt="1"/>
          </p:nvPr>
        </p:nvSpPr>
        <p:spPr bwMode="gray">
          <a:xfrm>
            <a:off x="2204961" y="4108742"/>
            <a:ext cx="1550433" cy="333887"/>
          </a:xfrm>
        </p:spPr>
        <p:txBody>
          <a:bodyPr/>
          <a:lstStyle>
            <a:lvl1pPr>
              <a:lnSpc>
                <a:spcPct val="100000"/>
              </a:lnSpc>
              <a:spcBef>
                <a:spcPts val="0"/>
              </a:spcBef>
              <a:defRPr sz="8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12" name="Textplatzhalter 29">
            <a:extLst>
              <a:ext uri="{FF2B5EF4-FFF2-40B4-BE49-F238E27FC236}">
                <a16:creationId xmlns:a16="http://schemas.microsoft.com/office/drawing/2014/main" id="{A374EFE7-ABC9-4D10-6959-9E25BF5F100B}"/>
              </a:ext>
            </a:extLst>
          </p:cNvPr>
          <p:cNvSpPr>
            <a:spLocks noGrp="1"/>
          </p:cNvSpPr>
          <p:nvPr>
            <p:ph type="body" sz="quarter" idx="36" hasCustomPrompt="1"/>
          </p:nvPr>
        </p:nvSpPr>
        <p:spPr bwMode="gray">
          <a:xfrm>
            <a:off x="2211614" y="3730588"/>
            <a:ext cx="1550433" cy="108971"/>
          </a:xfrm>
        </p:spPr>
        <p:txBody>
          <a:bodyPr/>
          <a:lstStyle>
            <a:lvl1pPr>
              <a:defRPr sz="800" b="1"/>
            </a:lvl1pPr>
          </a:lstStyle>
          <a:p>
            <a:r>
              <a:rPr lang="en-GB"/>
              <a:t>Given name Family name</a:t>
            </a:r>
          </a:p>
        </p:txBody>
      </p:sp>
      <p:sp>
        <p:nvSpPr>
          <p:cNvPr id="13" name="Textplatzhalter 30">
            <a:extLst>
              <a:ext uri="{FF2B5EF4-FFF2-40B4-BE49-F238E27FC236}">
                <a16:creationId xmlns:a16="http://schemas.microsoft.com/office/drawing/2014/main" id="{F042C964-23D2-AB15-BF6D-15934241B6C2}"/>
              </a:ext>
            </a:extLst>
          </p:cNvPr>
          <p:cNvSpPr>
            <a:spLocks noGrp="1"/>
          </p:cNvSpPr>
          <p:nvPr>
            <p:ph type="body" sz="quarter" idx="37" hasCustomPrompt="1"/>
          </p:nvPr>
        </p:nvSpPr>
        <p:spPr bwMode="gray">
          <a:xfrm>
            <a:off x="2211614" y="3919665"/>
            <a:ext cx="1550433" cy="108971"/>
          </a:xfrm>
        </p:spPr>
        <p:txBody>
          <a:bodyPr/>
          <a:lstStyle>
            <a:lvl1pPr>
              <a:defRPr sz="800"/>
            </a:lvl1pPr>
          </a:lstStyle>
          <a:p>
            <a:r>
              <a:rPr lang="en-GB"/>
              <a:t>Function, place</a:t>
            </a:r>
          </a:p>
        </p:txBody>
      </p:sp>
      <p:sp>
        <p:nvSpPr>
          <p:cNvPr id="28" name="Bildplatzhalter 6">
            <a:extLst>
              <a:ext uri="{FF2B5EF4-FFF2-40B4-BE49-F238E27FC236}">
                <a16:creationId xmlns:a16="http://schemas.microsoft.com/office/drawing/2014/main" id="{5C79888D-5590-1099-ABE0-A6B3FE886C79}"/>
              </a:ext>
            </a:extLst>
          </p:cNvPr>
          <p:cNvSpPr>
            <a:spLocks noGrp="1"/>
          </p:cNvSpPr>
          <p:nvPr>
            <p:ph type="pic" sz="quarter" idx="38" hasCustomPrompt="1"/>
          </p:nvPr>
        </p:nvSpPr>
        <p:spPr bwMode="gray">
          <a:xfrm>
            <a:off x="2211615" y="2806535"/>
            <a:ext cx="604233" cy="728945"/>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4" name="Textplatzhalter 16">
            <a:extLst>
              <a:ext uri="{FF2B5EF4-FFF2-40B4-BE49-F238E27FC236}">
                <a16:creationId xmlns:a16="http://schemas.microsoft.com/office/drawing/2014/main" id="{D3A3D326-08AF-C17B-AC1C-67F21DFFDAF0}"/>
              </a:ext>
            </a:extLst>
          </p:cNvPr>
          <p:cNvSpPr>
            <a:spLocks noGrp="1"/>
          </p:cNvSpPr>
          <p:nvPr>
            <p:ph type="body" sz="quarter" idx="39" hasCustomPrompt="1"/>
          </p:nvPr>
        </p:nvSpPr>
        <p:spPr bwMode="gray">
          <a:xfrm>
            <a:off x="3809302" y="2335152"/>
            <a:ext cx="1550433" cy="333887"/>
          </a:xfrm>
        </p:spPr>
        <p:txBody>
          <a:bodyPr/>
          <a:lstStyle>
            <a:lvl1pPr>
              <a:lnSpc>
                <a:spcPct val="100000"/>
              </a:lnSpc>
              <a:spcBef>
                <a:spcPts val="0"/>
              </a:spcBef>
              <a:defRPr sz="8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5" name="Textplatzhalter 29">
            <a:extLst>
              <a:ext uri="{FF2B5EF4-FFF2-40B4-BE49-F238E27FC236}">
                <a16:creationId xmlns:a16="http://schemas.microsoft.com/office/drawing/2014/main" id="{8E6CE414-BB29-4221-E552-91B83C05DFC8}"/>
              </a:ext>
            </a:extLst>
          </p:cNvPr>
          <p:cNvSpPr>
            <a:spLocks noGrp="1"/>
          </p:cNvSpPr>
          <p:nvPr>
            <p:ph type="body" sz="quarter" idx="40" hasCustomPrompt="1"/>
          </p:nvPr>
        </p:nvSpPr>
        <p:spPr bwMode="gray">
          <a:xfrm>
            <a:off x="3809302" y="1948730"/>
            <a:ext cx="1550433" cy="108971"/>
          </a:xfrm>
        </p:spPr>
        <p:txBody>
          <a:bodyPr/>
          <a:lstStyle>
            <a:lvl1pPr>
              <a:defRPr sz="800" b="1"/>
            </a:lvl1pPr>
          </a:lstStyle>
          <a:p>
            <a:r>
              <a:rPr lang="en-GB"/>
              <a:t>Given name Family name</a:t>
            </a:r>
          </a:p>
        </p:txBody>
      </p:sp>
      <p:sp>
        <p:nvSpPr>
          <p:cNvPr id="56" name="Textplatzhalter 30">
            <a:extLst>
              <a:ext uri="{FF2B5EF4-FFF2-40B4-BE49-F238E27FC236}">
                <a16:creationId xmlns:a16="http://schemas.microsoft.com/office/drawing/2014/main" id="{CAE2E5EA-441B-B1B1-F5EE-4F352FB6B547}"/>
              </a:ext>
            </a:extLst>
          </p:cNvPr>
          <p:cNvSpPr>
            <a:spLocks noGrp="1"/>
          </p:cNvSpPr>
          <p:nvPr>
            <p:ph type="body" sz="quarter" idx="41" hasCustomPrompt="1"/>
          </p:nvPr>
        </p:nvSpPr>
        <p:spPr bwMode="gray">
          <a:xfrm>
            <a:off x="3809302" y="2137807"/>
            <a:ext cx="1550433" cy="108971"/>
          </a:xfrm>
        </p:spPr>
        <p:txBody>
          <a:bodyPr/>
          <a:lstStyle>
            <a:lvl1pPr>
              <a:defRPr sz="800"/>
            </a:lvl1pPr>
          </a:lstStyle>
          <a:p>
            <a:r>
              <a:rPr lang="en-GB"/>
              <a:t>Function, place</a:t>
            </a:r>
          </a:p>
        </p:txBody>
      </p:sp>
      <p:sp>
        <p:nvSpPr>
          <p:cNvPr id="57" name="Bildplatzhalter 6">
            <a:extLst>
              <a:ext uri="{FF2B5EF4-FFF2-40B4-BE49-F238E27FC236}">
                <a16:creationId xmlns:a16="http://schemas.microsoft.com/office/drawing/2014/main" id="{20D21150-5D4E-BE3F-AC47-B1304610FC84}"/>
              </a:ext>
            </a:extLst>
          </p:cNvPr>
          <p:cNvSpPr>
            <a:spLocks noGrp="1"/>
          </p:cNvSpPr>
          <p:nvPr>
            <p:ph type="pic" sz="quarter" idx="42" hasCustomPrompt="1"/>
          </p:nvPr>
        </p:nvSpPr>
        <p:spPr bwMode="gray">
          <a:xfrm>
            <a:off x="3809302" y="1028537"/>
            <a:ext cx="604233" cy="728945"/>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58" name="Textplatzhalter 16">
            <a:extLst>
              <a:ext uri="{FF2B5EF4-FFF2-40B4-BE49-F238E27FC236}">
                <a16:creationId xmlns:a16="http://schemas.microsoft.com/office/drawing/2014/main" id="{C15F7D46-64AF-863A-77B4-BCD22D3296BB}"/>
              </a:ext>
            </a:extLst>
          </p:cNvPr>
          <p:cNvSpPr>
            <a:spLocks noGrp="1"/>
          </p:cNvSpPr>
          <p:nvPr>
            <p:ph type="body" sz="quarter" idx="43" hasCustomPrompt="1"/>
          </p:nvPr>
        </p:nvSpPr>
        <p:spPr bwMode="gray">
          <a:xfrm>
            <a:off x="7096206" y="2331117"/>
            <a:ext cx="1550433" cy="333887"/>
          </a:xfrm>
        </p:spPr>
        <p:txBody>
          <a:bodyPr/>
          <a:lstStyle>
            <a:lvl1pPr>
              <a:lnSpc>
                <a:spcPct val="100000"/>
              </a:lnSpc>
              <a:spcBef>
                <a:spcPts val="0"/>
              </a:spcBef>
              <a:defRPr sz="8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9" name="Textplatzhalter 29">
            <a:extLst>
              <a:ext uri="{FF2B5EF4-FFF2-40B4-BE49-F238E27FC236}">
                <a16:creationId xmlns:a16="http://schemas.microsoft.com/office/drawing/2014/main" id="{5D38C870-899E-F393-A893-F1D1F640E135}"/>
              </a:ext>
            </a:extLst>
          </p:cNvPr>
          <p:cNvSpPr>
            <a:spLocks noGrp="1"/>
          </p:cNvSpPr>
          <p:nvPr>
            <p:ph type="body" sz="quarter" idx="44" hasCustomPrompt="1"/>
          </p:nvPr>
        </p:nvSpPr>
        <p:spPr bwMode="gray">
          <a:xfrm>
            <a:off x="7102859" y="1952963"/>
            <a:ext cx="1550433" cy="108971"/>
          </a:xfrm>
        </p:spPr>
        <p:txBody>
          <a:bodyPr/>
          <a:lstStyle>
            <a:lvl1pPr>
              <a:defRPr sz="800" b="1"/>
            </a:lvl1pPr>
          </a:lstStyle>
          <a:p>
            <a:r>
              <a:rPr lang="en-GB"/>
              <a:t>Given name Family name</a:t>
            </a:r>
          </a:p>
        </p:txBody>
      </p:sp>
      <p:sp>
        <p:nvSpPr>
          <p:cNvPr id="60" name="Textplatzhalter 30">
            <a:extLst>
              <a:ext uri="{FF2B5EF4-FFF2-40B4-BE49-F238E27FC236}">
                <a16:creationId xmlns:a16="http://schemas.microsoft.com/office/drawing/2014/main" id="{4E4E0960-2B13-2678-AE22-AF702183C3D1}"/>
              </a:ext>
            </a:extLst>
          </p:cNvPr>
          <p:cNvSpPr>
            <a:spLocks noGrp="1"/>
          </p:cNvSpPr>
          <p:nvPr>
            <p:ph type="body" sz="quarter" idx="45" hasCustomPrompt="1"/>
          </p:nvPr>
        </p:nvSpPr>
        <p:spPr bwMode="gray">
          <a:xfrm>
            <a:off x="7102859" y="2142040"/>
            <a:ext cx="1550433" cy="108971"/>
          </a:xfrm>
        </p:spPr>
        <p:txBody>
          <a:bodyPr/>
          <a:lstStyle>
            <a:lvl1pPr>
              <a:defRPr sz="800"/>
            </a:lvl1pPr>
          </a:lstStyle>
          <a:p>
            <a:r>
              <a:rPr lang="en-GB"/>
              <a:t>Function, place</a:t>
            </a:r>
          </a:p>
        </p:txBody>
      </p:sp>
      <p:sp>
        <p:nvSpPr>
          <p:cNvPr id="61" name="Bildplatzhalter 6">
            <a:extLst>
              <a:ext uri="{FF2B5EF4-FFF2-40B4-BE49-F238E27FC236}">
                <a16:creationId xmlns:a16="http://schemas.microsoft.com/office/drawing/2014/main" id="{5B2162E1-FF9A-EC34-BA5D-913F0619ECB0}"/>
              </a:ext>
            </a:extLst>
          </p:cNvPr>
          <p:cNvSpPr>
            <a:spLocks noGrp="1"/>
          </p:cNvSpPr>
          <p:nvPr>
            <p:ph type="pic" sz="quarter" idx="46" hasCustomPrompt="1"/>
          </p:nvPr>
        </p:nvSpPr>
        <p:spPr bwMode="gray">
          <a:xfrm>
            <a:off x="7102860" y="1028910"/>
            <a:ext cx="604233" cy="728945"/>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66" name="Textplatzhalter 16">
            <a:extLst>
              <a:ext uri="{FF2B5EF4-FFF2-40B4-BE49-F238E27FC236}">
                <a16:creationId xmlns:a16="http://schemas.microsoft.com/office/drawing/2014/main" id="{FFF066DC-F369-BEF4-4BC3-E55DB8E1C083}"/>
              </a:ext>
            </a:extLst>
          </p:cNvPr>
          <p:cNvSpPr>
            <a:spLocks noGrp="1"/>
          </p:cNvSpPr>
          <p:nvPr>
            <p:ph type="body" sz="quarter" idx="47" hasCustomPrompt="1"/>
          </p:nvPr>
        </p:nvSpPr>
        <p:spPr bwMode="gray">
          <a:xfrm>
            <a:off x="5619476" y="4036416"/>
            <a:ext cx="1550433" cy="333887"/>
          </a:xfrm>
        </p:spPr>
        <p:txBody>
          <a:bodyPr/>
          <a:lstStyle>
            <a:lvl1pPr>
              <a:lnSpc>
                <a:spcPct val="100000"/>
              </a:lnSpc>
              <a:spcBef>
                <a:spcPts val="0"/>
              </a:spcBef>
              <a:defRPr sz="8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67" name="Textplatzhalter 29">
            <a:extLst>
              <a:ext uri="{FF2B5EF4-FFF2-40B4-BE49-F238E27FC236}">
                <a16:creationId xmlns:a16="http://schemas.microsoft.com/office/drawing/2014/main" id="{EFBF83BB-5265-72A0-E336-CD3014CFBDD4}"/>
              </a:ext>
            </a:extLst>
          </p:cNvPr>
          <p:cNvSpPr>
            <a:spLocks noGrp="1"/>
          </p:cNvSpPr>
          <p:nvPr>
            <p:ph type="body" sz="quarter" idx="48" hasCustomPrompt="1"/>
          </p:nvPr>
        </p:nvSpPr>
        <p:spPr bwMode="gray">
          <a:xfrm>
            <a:off x="5626129" y="3658262"/>
            <a:ext cx="1550433" cy="108971"/>
          </a:xfrm>
        </p:spPr>
        <p:txBody>
          <a:bodyPr/>
          <a:lstStyle>
            <a:lvl1pPr>
              <a:defRPr sz="800" b="1"/>
            </a:lvl1pPr>
          </a:lstStyle>
          <a:p>
            <a:r>
              <a:rPr lang="en-GB"/>
              <a:t>Given name Family name</a:t>
            </a:r>
          </a:p>
        </p:txBody>
      </p:sp>
      <p:sp>
        <p:nvSpPr>
          <p:cNvPr id="68" name="Textplatzhalter 30">
            <a:extLst>
              <a:ext uri="{FF2B5EF4-FFF2-40B4-BE49-F238E27FC236}">
                <a16:creationId xmlns:a16="http://schemas.microsoft.com/office/drawing/2014/main" id="{ED30D9ED-AD4B-C676-CB42-CCCDEABB0E85}"/>
              </a:ext>
            </a:extLst>
          </p:cNvPr>
          <p:cNvSpPr>
            <a:spLocks noGrp="1"/>
          </p:cNvSpPr>
          <p:nvPr>
            <p:ph type="body" sz="quarter" idx="49" hasCustomPrompt="1"/>
          </p:nvPr>
        </p:nvSpPr>
        <p:spPr bwMode="gray">
          <a:xfrm>
            <a:off x="5626129" y="3847339"/>
            <a:ext cx="1550433" cy="108971"/>
          </a:xfrm>
        </p:spPr>
        <p:txBody>
          <a:bodyPr/>
          <a:lstStyle>
            <a:lvl1pPr>
              <a:defRPr sz="800"/>
            </a:lvl1pPr>
          </a:lstStyle>
          <a:p>
            <a:r>
              <a:rPr lang="en-GB"/>
              <a:t>Function, place</a:t>
            </a:r>
          </a:p>
        </p:txBody>
      </p:sp>
      <p:sp>
        <p:nvSpPr>
          <p:cNvPr id="69" name="Bildplatzhalter 6">
            <a:extLst>
              <a:ext uri="{FF2B5EF4-FFF2-40B4-BE49-F238E27FC236}">
                <a16:creationId xmlns:a16="http://schemas.microsoft.com/office/drawing/2014/main" id="{14804519-A3E8-5BFE-9CD1-4808BAA677F4}"/>
              </a:ext>
            </a:extLst>
          </p:cNvPr>
          <p:cNvSpPr>
            <a:spLocks noGrp="1"/>
          </p:cNvSpPr>
          <p:nvPr>
            <p:ph type="pic" sz="quarter" idx="50" hasCustomPrompt="1"/>
          </p:nvPr>
        </p:nvSpPr>
        <p:spPr bwMode="gray">
          <a:xfrm>
            <a:off x="5626130" y="2734209"/>
            <a:ext cx="604233" cy="728945"/>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Tree>
    <p:extLst>
      <p:ext uri="{BB962C8B-B14F-4D97-AF65-F5344CB8AC3E}">
        <p14:creationId xmlns:p14="http://schemas.microsoft.com/office/powerpoint/2010/main" val="385594073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2F1A6761-FEC6-A29B-867D-547048B1B6D1}"/>
              </a:ext>
            </a:extLst>
          </p:cNvPr>
          <p:cNvSpPr/>
          <p:nvPr userDrawn="1"/>
        </p:nvSpPr>
        <p:spPr>
          <a:xfrm>
            <a:off x="122237" y="123825"/>
            <a:ext cx="8894763" cy="4476750"/>
          </a:xfrm>
          <a:prstGeom prst="rect">
            <a:avLst/>
          </a:prstGeom>
          <a:solidFill>
            <a:srgbClr val="6DCFF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KR" err="1"/>
          </a:p>
        </p:txBody>
      </p:sp>
      <p:pic>
        <p:nvPicPr>
          <p:cNvPr id="44" name="Grafik 43">
            <a:extLst>
              <a:ext uri="{FF2B5EF4-FFF2-40B4-BE49-F238E27FC236}">
                <a16:creationId xmlns:a16="http://schemas.microsoft.com/office/drawing/2014/main" id="{4C180913-C543-4C76-D0F4-BD809BBD3F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3585" y="649957"/>
            <a:ext cx="3936033" cy="3588736"/>
          </a:xfrm>
          <a:prstGeom prst="rect">
            <a:avLst/>
          </a:prstGeom>
        </p:spPr>
      </p:pic>
      <p:pic>
        <p:nvPicPr>
          <p:cNvPr id="15" name="Grafik 14">
            <a:extLst>
              <a:ext uri="{FF2B5EF4-FFF2-40B4-BE49-F238E27FC236}">
                <a16:creationId xmlns:a16="http://schemas.microsoft.com/office/drawing/2014/main" id="{FA8748E8-6433-10EA-3593-4CC671C61E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50421">
            <a:off x="1529658" y="1789333"/>
            <a:ext cx="3212363" cy="2694936"/>
          </a:xfrm>
          <a:prstGeom prst="rect">
            <a:avLst/>
          </a:prstGeom>
        </p:spPr>
      </p:pic>
      <p:pic>
        <p:nvPicPr>
          <p:cNvPr id="3" name="Grafik 2" descr="Ein Bild, das Zeichnung, Schild enthält.&#10;&#10;Automatisch generierte Beschreibung">
            <a:extLst>
              <a:ext uri="{FF2B5EF4-FFF2-40B4-BE49-F238E27FC236}">
                <a16:creationId xmlns:a16="http://schemas.microsoft.com/office/drawing/2014/main" id="{44E36737-C8CB-4712-818E-9D4D3816196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F844B101-69B9-4A95-B90F-A6190B6D8637}" type="datetime6">
              <a:rPr lang="en-GB" smtClean="0"/>
              <a:t>January 24</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14" name="Grafik 13">
            <a:extLst>
              <a:ext uri="{FF2B5EF4-FFF2-40B4-BE49-F238E27FC236}">
                <a16:creationId xmlns:a16="http://schemas.microsoft.com/office/drawing/2014/main" id="{AB6DD50B-969B-C225-9FE7-5981EA3BD1A4}"/>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114" t="-1185"/>
          <a:stretch/>
        </p:blipFill>
        <p:spPr>
          <a:xfrm rot="3301794">
            <a:off x="2053854" y="-60482"/>
            <a:ext cx="4042549" cy="3300487"/>
          </a:xfrm>
          <a:prstGeom prst="rect">
            <a:avLst/>
          </a:prstGeom>
        </p:spPr>
      </p:pic>
      <p:sp>
        <p:nvSpPr>
          <p:cNvPr id="17" name="Oval 16">
            <a:extLst>
              <a:ext uri="{FF2B5EF4-FFF2-40B4-BE49-F238E27FC236}">
                <a16:creationId xmlns:a16="http://schemas.microsoft.com/office/drawing/2014/main" id="{7B885C4B-F18B-270B-E02F-243E906199B6}"/>
              </a:ext>
            </a:extLst>
          </p:cNvPr>
          <p:cNvSpPr/>
          <p:nvPr userDrawn="1"/>
        </p:nvSpPr>
        <p:spPr>
          <a:xfrm rot="3428538">
            <a:off x="8701860" y="535485"/>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18" name="Oval 17">
            <a:extLst>
              <a:ext uri="{FF2B5EF4-FFF2-40B4-BE49-F238E27FC236}">
                <a16:creationId xmlns:a16="http://schemas.microsoft.com/office/drawing/2014/main" id="{C42CAA56-D0A4-F64E-2C32-BE62CA586E5A}"/>
              </a:ext>
            </a:extLst>
          </p:cNvPr>
          <p:cNvSpPr/>
          <p:nvPr userDrawn="1"/>
        </p:nvSpPr>
        <p:spPr>
          <a:xfrm rot="3428538">
            <a:off x="8580964" y="262973"/>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2" name="Oval 21">
            <a:extLst>
              <a:ext uri="{FF2B5EF4-FFF2-40B4-BE49-F238E27FC236}">
                <a16:creationId xmlns:a16="http://schemas.microsoft.com/office/drawing/2014/main" id="{C2A2DCAD-6C80-1429-21C3-703E904BA5F8}"/>
              </a:ext>
            </a:extLst>
          </p:cNvPr>
          <p:cNvSpPr/>
          <p:nvPr userDrawn="1"/>
        </p:nvSpPr>
        <p:spPr>
          <a:xfrm rot="3428538">
            <a:off x="8320612" y="512258"/>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6" name="Oval 25">
            <a:extLst>
              <a:ext uri="{FF2B5EF4-FFF2-40B4-BE49-F238E27FC236}">
                <a16:creationId xmlns:a16="http://schemas.microsoft.com/office/drawing/2014/main" id="{487C9871-4A76-7FEB-DFAB-58AA1F0CC25F}"/>
              </a:ext>
            </a:extLst>
          </p:cNvPr>
          <p:cNvSpPr/>
          <p:nvPr userDrawn="1"/>
        </p:nvSpPr>
        <p:spPr>
          <a:xfrm rot="3428538">
            <a:off x="8145291" y="605219"/>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7" name="Freihandform 26">
            <a:extLst>
              <a:ext uri="{FF2B5EF4-FFF2-40B4-BE49-F238E27FC236}">
                <a16:creationId xmlns:a16="http://schemas.microsoft.com/office/drawing/2014/main" id="{FFA07759-0271-5741-02FA-32B64DE9F38A}"/>
              </a:ext>
            </a:extLst>
          </p:cNvPr>
          <p:cNvSpPr/>
          <p:nvPr userDrawn="1"/>
        </p:nvSpPr>
        <p:spPr>
          <a:xfrm>
            <a:off x="8083102" y="663431"/>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fld id="{3AAC64A7-5F0E-4B11-9B57-4E5BC36A0D66}" type="datetime6">
              <a:rPr lang="en-GB" smtClean="0"/>
              <a:t>January 24</a:t>
            </a:fld>
            <a:endParaRPr lang="en-GB"/>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37A25CF-DE55-CE7E-5C0C-522D5F756190}"/>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C6C813CE-17E3-DD83-5626-D6B6C43CB730}"/>
              </a:ext>
            </a:extLst>
          </p:cNvPr>
          <p:cNvSpPr>
            <a:spLocks noGrp="1"/>
          </p:cNvSpPr>
          <p:nvPr>
            <p:ph type="dt" sz="half" idx="11"/>
          </p:nvPr>
        </p:nvSpPr>
        <p:spPr/>
        <p:txBody>
          <a:bodyPr/>
          <a:lstStyle/>
          <a:p>
            <a:fld id="{3E2AF49F-4C4B-4439-A410-86B72998C9EA}" type="datetime6">
              <a:rPr lang="en-GB" smtClean="0"/>
              <a:t>January 24</a:t>
            </a:fld>
            <a:endParaRPr lang="en-GB"/>
          </a:p>
        </p:txBody>
      </p:sp>
      <p:sp>
        <p:nvSpPr>
          <p:cNvPr id="5" name="Foliennummernplatzhalter 4">
            <a:extLst>
              <a:ext uri="{FF2B5EF4-FFF2-40B4-BE49-F238E27FC236}">
                <a16:creationId xmlns:a16="http://schemas.microsoft.com/office/drawing/2014/main" id="{A38D49C1-52C6-59FE-4823-1A2D99130F8E}"/>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
        <p:nvSpPr>
          <p:cNvPr id="8" name="Rechteck 7">
            <a:extLst>
              <a:ext uri="{FF2B5EF4-FFF2-40B4-BE49-F238E27FC236}">
                <a16:creationId xmlns:a16="http://schemas.microsoft.com/office/drawing/2014/main" id="{72C38624-DAFE-345C-58BB-796226667A1A}"/>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hteck 5">
            <a:extLst>
              <a:ext uri="{FF2B5EF4-FFF2-40B4-BE49-F238E27FC236}">
                <a16:creationId xmlns:a16="http://schemas.microsoft.com/office/drawing/2014/main" id="{54BDECCE-EE81-58D8-116C-6777548C114B}"/>
              </a:ext>
            </a:extLst>
          </p:cNvPr>
          <p:cNvSpPr/>
          <p:nvPr userDrawn="1"/>
        </p:nvSpPr>
        <p:spPr>
          <a:xfrm>
            <a:off x="1493790" y="1618916"/>
            <a:ext cx="5898901" cy="153433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8" name="Headline">
            <a:extLst>
              <a:ext uri="{FF2B5EF4-FFF2-40B4-BE49-F238E27FC236}">
                <a16:creationId xmlns:a16="http://schemas.microsoft.com/office/drawing/2014/main" id="{5EC9438F-FD5C-B3A5-10C9-99E1BB96DF47}"/>
              </a:ext>
            </a:extLst>
          </p:cNvPr>
          <p:cNvSpPr txBox="1">
            <a:spLocks/>
          </p:cNvSpPr>
          <p:nvPr userDrawn="1"/>
        </p:nvSpPr>
        <p:spPr bwMode="gray">
          <a:xfrm>
            <a:off x="835699" y="2052949"/>
            <a:ext cx="7472602" cy="380104"/>
          </a:xfrm>
          <a:prstGeom prst="rect">
            <a:avLst/>
          </a:prstGeom>
        </p:spPr>
        <p:txBody>
          <a:bodyPr vert="horz" wrap="square" lIns="0" tIns="0" rIns="72000" bIns="0" rtlCol="0" anchor="ctr">
            <a:spAutoFit/>
          </a:bodyPr>
          <a:lstStyle>
            <a:lvl1pPr algn="ctr" defTabSz="685800" rtl="0" eaLnBrk="1" latinLnBrk="0" hangingPunct="1">
              <a:lnSpc>
                <a:spcPct val="95000"/>
              </a:lnSpc>
              <a:spcBef>
                <a:spcPts val="1200"/>
              </a:spcBef>
              <a:buNone/>
              <a:defRPr sz="2600" b="0" kern="1200" cap="none" baseline="0">
                <a:solidFill>
                  <a:schemeClr val="tx1"/>
                </a:solidFill>
                <a:latin typeface="+mj-lt"/>
                <a:ea typeface="+mj-ea"/>
                <a:cs typeface="+mj-cs"/>
              </a:defRPr>
            </a:lvl1pPr>
          </a:lstStyle>
          <a:p>
            <a:r>
              <a:rPr lang="en-GB"/>
              <a:t>Intermediate slide</a:t>
            </a:r>
          </a:p>
        </p:txBody>
      </p:sp>
    </p:spTree>
    <p:extLst>
      <p:ext uri="{BB962C8B-B14F-4D97-AF65-F5344CB8AC3E}">
        <p14:creationId xmlns:p14="http://schemas.microsoft.com/office/powerpoint/2010/main" val="348197410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fld id="{A529188C-4B31-4ABF-935A-5599B9151D25}" type="datetime6">
              <a:rPr lang="en-GB" smtClean="0"/>
              <a:t>January 24</a:t>
            </a:fld>
            <a:endParaRPr lang="en-GB"/>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GB"/>
              <a:t>Circular City Labs</a:t>
            </a: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BFB079D-ECD6-2CB1-DF4A-45A906982282}"/>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11D9677E-71E5-FAAE-4890-17A18D2180E0}"/>
              </a:ext>
            </a:extLst>
          </p:cNvPr>
          <p:cNvSpPr>
            <a:spLocks noGrp="1"/>
          </p:cNvSpPr>
          <p:nvPr>
            <p:ph type="dt" sz="half" idx="11"/>
          </p:nvPr>
        </p:nvSpPr>
        <p:spPr/>
        <p:txBody>
          <a:bodyPr/>
          <a:lstStyle/>
          <a:p>
            <a:fld id="{CEF68E6D-F34C-406A-AECF-20C96DC20371}" type="datetime6">
              <a:rPr lang="en-GB" smtClean="0"/>
              <a:t>January 24</a:t>
            </a:fld>
            <a:endParaRPr lang="en-GB"/>
          </a:p>
        </p:txBody>
      </p:sp>
      <p:sp>
        <p:nvSpPr>
          <p:cNvPr id="7" name="Freihandform 6">
            <a:extLst>
              <a:ext uri="{FF2B5EF4-FFF2-40B4-BE49-F238E27FC236}">
                <a16:creationId xmlns:a16="http://schemas.microsoft.com/office/drawing/2014/main" id="{636929FC-662F-6EA4-8EFE-81A08AE1C4CA}"/>
              </a:ext>
            </a:extLst>
          </p:cNvPr>
          <p:cNvSpPr/>
          <p:nvPr userDrawn="1"/>
        </p:nvSpPr>
        <p:spPr>
          <a:xfrm>
            <a:off x="121400" y="140955"/>
            <a:ext cx="8894762" cy="4431975"/>
          </a:xfrm>
          <a:custGeom>
            <a:avLst/>
            <a:gdLst>
              <a:gd name="connsiteX0" fmla="*/ 0 w 8941636"/>
              <a:gd name="connsiteY0" fmla="*/ 0 h 3560099"/>
              <a:gd name="connsiteX1" fmla="*/ 8941637 w 8941636"/>
              <a:gd name="connsiteY1" fmla="*/ 0 h 3560099"/>
              <a:gd name="connsiteX2" fmla="*/ 8941637 w 8941636"/>
              <a:gd name="connsiteY2" fmla="*/ 3560099 h 3560099"/>
              <a:gd name="connsiteX3" fmla="*/ 0 w 8941636"/>
              <a:gd name="connsiteY3" fmla="*/ 3560099 h 3560099"/>
              <a:gd name="connsiteX4" fmla="*/ 0 w 8941636"/>
              <a:gd name="connsiteY4" fmla="*/ 0 h 3560099"/>
              <a:gd name="connsiteX5" fmla="*/ 0 w 8941636"/>
              <a:gd name="connsiteY5" fmla="*/ 0 h 356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1636" h="3560099">
                <a:moveTo>
                  <a:pt x="0" y="0"/>
                </a:moveTo>
                <a:lnTo>
                  <a:pt x="8941637" y="0"/>
                </a:lnTo>
                <a:lnTo>
                  <a:pt x="8941637" y="3560099"/>
                </a:lnTo>
                <a:lnTo>
                  <a:pt x="0" y="3560099"/>
                </a:lnTo>
                <a:lnTo>
                  <a:pt x="0" y="0"/>
                </a:lnTo>
                <a:lnTo>
                  <a:pt x="0" y="0"/>
                </a:lnTo>
                <a:close/>
              </a:path>
            </a:pathLst>
          </a:custGeom>
          <a:solidFill>
            <a:srgbClr val="6DCFF6">
              <a:alpha val="59000"/>
            </a:srgbClr>
          </a:solidFill>
          <a:ln w="8275" cap="flat">
            <a:noFill/>
            <a:prstDash val="solid"/>
            <a:miter/>
          </a:ln>
        </p:spPr>
        <p:txBody>
          <a:bodyPr rtlCol="0" anchor="ctr"/>
          <a:lstStyle/>
          <a:p>
            <a:endParaRPr lang="de-DE"/>
          </a:p>
        </p:txBody>
      </p:sp>
      <p:pic>
        <p:nvPicPr>
          <p:cNvPr id="37" name="Grafik 36">
            <a:extLst>
              <a:ext uri="{FF2B5EF4-FFF2-40B4-BE49-F238E27FC236}">
                <a16:creationId xmlns:a16="http://schemas.microsoft.com/office/drawing/2014/main" id="{43105C7C-9268-6D34-6305-1CCA527D3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007" y="2576630"/>
            <a:ext cx="3243146" cy="1984612"/>
          </a:xfrm>
          <a:prstGeom prst="rect">
            <a:avLst/>
          </a:prstGeom>
        </p:spPr>
      </p:pic>
      <p:sp>
        <p:nvSpPr>
          <p:cNvPr id="5" name="Foliennummernplatzhalter 4">
            <a:extLst>
              <a:ext uri="{FF2B5EF4-FFF2-40B4-BE49-F238E27FC236}">
                <a16:creationId xmlns:a16="http://schemas.microsoft.com/office/drawing/2014/main" id="{30465D81-9F19-B609-B6B1-1FE01363D03F}"/>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pic>
        <p:nvPicPr>
          <p:cNvPr id="21" name="Grafik 20" descr="Ein Bild, das Säge enthält.&#10;&#10;Automatisch generierte Beschreibung">
            <a:extLst>
              <a:ext uri="{FF2B5EF4-FFF2-40B4-BE49-F238E27FC236}">
                <a16:creationId xmlns:a16="http://schemas.microsoft.com/office/drawing/2014/main" id="{424CFCBA-FB7E-8144-9B5E-BEDB674756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21400" y="1542866"/>
            <a:ext cx="8895600" cy="3030064"/>
          </a:xfrm>
          <a:prstGeom prst="rect">
            <a:avLst/>
          </a:prstGeom>
        </p:spPr>
      </p:pic>
      <p:sp>
        <p:nvSpPr>
          <p:cNvPr id="23" name="Headline">
            <a:extLst>
              <a:ext uri="{FF2B5EF4-FFF2-40B4-BE49-F238E27FC236}">
                <a16:creationId xmlns:a16="http://schemas.microsoft.com/office/drawing/2014/main" id="{EA35EE96-768D-F2F1-DB97-E1897AAE3227}"/>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22" name="Subline">
            <a:extLst>
              <a:ext uri="{FF2B5EF4-FFF2-40B4-BE49-F238E27FC236}">
                <a16:creationId xmlns:a16="http://schemas.microsoft.com/office/drawing/2014/main" id="{4136899A-E86E-6C4E-98B3-8A8095BA752B}"/>
              </a:ext>
            </a:extLst>
          </p:cNvPr>
          <p:cNvSpPr>
            <a:spLocks noGrp="1"/>
          </p:cNvSpPr>
          <p:nvPr>
            <p:ph type="body" sz="quarter" idx="13"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pic>
        <p:nvPicPr>
          <p:cNvPr id="38" name="Grafik 37">
            <a:extLst>
              <a:ext uri="{FF2B5EF4-FFF2-40B4-BE49-F238E27FC236}">
                <a16:creationId xmlns:a16="http://schemas.microsoft.com/office/drawing/2014/main" id="{4900FCED-6C46-C34B-0716-67DE42EA2EB0}"/>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6114" t="-1185"/>
          <a:stretch/>
        </p:blipFill>
        <p:spPr>
          <a:xfrm rot="3301794">
            <a:off x="3378283" y="-31414"/>
            <a:ext cx="4677337" cy="3818752"/>
          </a:xfrm>
          <a:prstGeom prst="rect">
            <a:avLst/>
          </a:prstGeom>
        </p:spPr>
      </p:pic>
      <p:sp>
        <p:nvSpPr>
          <p:cNvPr id="41" name="Oval 40">
            <a:extLst>
              <a:ext uri="{FF2B5EF4-FFF2-40B4-BE49-F238E27FC236}">
                <a16:creationId xmlns:a16="http://schemas.microsoft.com/office/drawing/2014/main" id="{860D20CC-471F-75B9-630D-AE76FAB47162}"/>
              </a:ext>
            </a:extLst>
          </p:cNvPr>
          <p:cNvSpPr/>
          <p:nvPr userDrawn="1"/>
        </p:nvSpPr>
        <p:spPr>
          <a:xfrm rot="3428538">
            <a:off x="5918608" y="1882903"/>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2" name="Oval 41">
            <a:extLst>
              <a:ext uri="{FF2B5EF4-FFF2-40B4-BE49-F238E27FC236}">
                <a16:creationId xmlns:a16="http://schemas.microsoft.com/office/drawing/2014/main" id="{B73FF15B-2326-C7B5-3B43-1F2CAB377C1B}"/>
              </a:ext>
            </a:extLst>
          </p:cNvPr>
          <p:cNvSpPr/>
          <p:nvPr userDrawn="1"/>
        </p:nvSpPr>
        <p:spPr>
          <a:xfrm rot="3428538">
            <a:off x="6284460" y="2434065"/>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3" name="Oval 42">
            <a:extLst>
              <a:ext uri="{FF2B5EF4-FFF2-40B4-BE49-F238E27FC236}">
                <a16:creationId xmlns:a16="http://schemas.microsoft.com/office/drawing/2014/main" id="{089C3CF2-7ACC-FB13-5508-2E87C901FC87}"/>
              </a:ext>
            </a:extLst>
          </p:cNvPr>
          <p:cNvSpPr/>
          <p:nvPr userDrawn="1"/>
        </p:nvSpPr>
        <p:spPr>
          <a:xfrm rot="3428538">
            <a:off x="6317801" y="1994346"/>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4" name="Oval 43">
            <a:extLst>
              <a:ext uri="{FF2B5EF4-FFF2-40B4-BE49-F238E27FC236}">
                <a16:creationId xmlns:a16="http://schemas.microsoft.com/office/drawing/2014/main" id="{B58F2947-06DF-9BA2-97CB-7E34965548CF}"/>
              </a:ext>
            </a:extLst>
          </p:cNvPr>
          <p:cNvSpPr/>
          <p:nvPr userDrawn="1"/>
        </p:nvSpPr>
        <p:spPr>
          <a:xfrm rot="3428538">
            <a:off x="6142480" y="2087307"/>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5" name="Freihandform 44">
            <a:extLst>
              <a:ext uri="{FF2B5EF4-FFF2-40B4-BE49-F238E27FC236}">
                <a16:creationId xmlns:a16="http://schemas.microsoft.com/office/drawing/2014/main" id="{C20875EC-F72A-5A68-DB75-C66041E22B38}"/>
              </a:ext>
            </a:extLst>
          </p:cNvPr>
          <p:cNvSpPr/>
          <p:nvPr userDrawn="1"/>
        </p:nvSpPr>
        <p:spPr>
          <a:xfrm>
            <a:off x="6080291" y="2145519"/>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pic>
        <p:nvPicPr>
          <p:cNvPr id="6" name="Grafik 5">
            <a:extLst>
              <a:ext uri="{FF2B5EF4-FFF2-40B4-BE49-F238E27FC236}">
                <a16:creationId xmlns:a16="http://schemas.microsoft.com/office/drawing/2014/main" id="{CE243DA8-CF4B-7E16-781A-4616159C18A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20225493">
            <a:off x="3224727" y="1617461"/>
            <a:ext cx="3784600" cy="3175000"/>
          </a:xfrm>
          <a:prstGeom prst="rect">
            <a:avLst/>
          </a:prstGeom>
        </p:spPr>
      </p:pic>
    </p:spTree>
    <p:extLst>
      <p:ext uri="{BB962C8B-B14F-4D97-AF65-F5344CB8AC3E}">
        <p14:creationId xmlns:p14="http://schemas.microsoft.com/office/powerpoint/2010/main" val="3739674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a:ln>
                  <a:noFill/>
                </a:ln>
                <a:solidFill>
                  <a:prstClr val="black"/>
                </a:solidFill>
                <a:effectLst/>
                <a:uLnTx/>
                <a:uFillTx/>
              </a:rPr>
            </a:br>
            <a:r>
              <a:rPr kumimoji="0" lang="de-DE" sz="800" b="1" i="0" u="none" strike="noStrike" kern="0" cap="none" spc="0" normalizeH="0" baseline="0" noProof="0" err="1">
                <a:ln>
                  <a:noFill/>
                </a:ln>
                <a:solidFill>
                  <a:prstClr val="black"/>
                </a:solidFill>
                <a:effectLst/>
                <a:uLnTx/>
                <a:uFillTx/>
              </a:rPr>
              <a:t>Published</a:t>
            </a:r>
            <a:r>
              <a:rPr kumimoji="0" lang="de-DE" sz="800" b="1" i="0" u="none" strike="noStrike" kern="0" cap="none" spc="0" normalizeH="0" baseline="0" noProof="0">
                <a:ln>
                  <a:noFill/>
                </a:ln>
                <a:solidFill>
                  <a:prstClr val="black"/>
                </a:solidFill>
                <a:effectLst/>
                <a:uLnTx/>
                <a:uFillTx/>
              </a:rPr>
              <a:t> </a:t>
            </a:r>
            <a:r>
              <a:rPr kumimoji="0" lang="de-DE" sz="800" b="1" i="0" u="none" strike="noStrike" kern="0" cap="none" spc="0" normalizeH="0" baseline="0" noProof="0" err="1">
                <a:ln>
                  <a:noFill/>
                </a:ln>
                <a:solidFill>
                  <a:prstClr val="black"/>
                </a:solidFill>
                <a:effectLst/>
                <a:uLnTx/>
                <a:uFillTx/>
              </a:rPr>
              <a:t>by</a:t>
            </a:r>
            <a:r>
              <a:rPr kumimoji="0" lang="de-DE" sz="800" b="1" i="0" u="none" strike="noStrike" kern="0" cap="none" spc="0" normalizeH="0" baseline="0" noProof="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a:t>
            </a:r>
            <a:r>
              <a:rPr kumimoji="0" lang="de-DE" sz="800" b="0" i="0" u="none" strike="noStrike" kern="0" cap="none" spc="0" normalizeH="0" baseline="0" noProof="0" err="1">
                <a:ln>
                  <a:noFill/>
                </a:ln>
                <a:solidFill>
                  <a:prstClr val="black"/>
                </a:solidFill>
                <a:effectLst/>
                <a:uLnTx/>
                <a:uFillTx/>
              </a:rPr>
              <a:t>für</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br>
              <a:rPr kumimoji="0" lang="de-DE" sz="800" b="0" i="0" u="none" strike="noStrike" kern="0" cap="none" spc="0" normalizeH="0" baseline="0" noProof="0">
                <a:ln>
                  <a:noFill/>
                </a:ln>
                <a:solidFill>
                  <a:prstClr val="black"/>
                </a:solidFill>
                <a:effectLst/>
                <a:uLnTx/>
                <a:uFillTx/>
              </a:rPr>
            </a:b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Registered </a:t>
            </a:r>
            <a:r>
              <a:rPr kumimoji="0" lang="de-DE" sz="800" b="0" i="0" u="none" strike="noStrike" kern="0" cap="none" spc="0" normalizeH="0" baseline="0" noProof="0" err="1">
                <a:ln>
                  <a:noFill/>
                </a:ln>
                <a:solidFill>
                  <a:prstClr val="black"/>
                </a:solidFill>
                <a:effectLst/>
                <a:uLnTx/>
                <a:uFillTx/>
              </a:rPr>
              <a:t>offices</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and Eschborn</a:t>
            </a:r>
            <a:endParaRPr kumimoji="0" lang="en-US" sz="800"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fld id="{B26833AB-2E2E-4806-BA00-6BFE243DEA2B}" type="datetime6">
              <a:rPr lang="en-GB" smtClean="0"/>
              <a:t>January 24</a:t>
            </a:fld>
            <a:endParaRPr lang="en-GB"/>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‹Nr.›</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t>Photo credits/sources</a:t>
            </a:r>
            <a:endParaRPr lang="en-GB"/>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Freihandform 2">
            <a:extLst>
              <a:ext uri="{FF2B5EF4-FFF2-40B4-BE49-F238E27FC236}">
                <a16:creationId xmlns:a16="http://schemas.microsoft.com/office/drawing/2014/main" id="{8F6BEDBE-8835-20A4-1D60-0BF08309D280}"/>
              </a:ext>
            </a:extLst>
          </p:cNvPr>
          <p:cNvSpPr/>
          <p:nvPr userDrawn="1"/>
        </p:nvSpPr>
        <p:spPr>
          <a:xfrm>
            <a:off x="123715" y="123825"/>
            <a:ext cx="8893286" cy="4083035"/>
          </a:xfrm>
          <a:custGeom>
            <a:avLst/>
            <a:gdLst>
              <a:gd name="connsiteX0" fmla="*/ 0 w 8941636"/>
              <a:gd name="connsiteY0" fmla="*/ 0 h 3560099"/>
              <a:gd name="connsiteX1" fmla="*/ 8941637 w 8941636"/>
              <a:gd name="connsiteY1" fmla="*/ 0 h 3560099"/>
              <a:gd name="connsiteX2" fmla="*/ 8941637 w 8941636"/>
              <a:gd name="connsiteY2" fmla="*/ 3560099 h 3560099"/>
              <a:gd name="connsiteX3" fmla="*/ 0 w 8941636"/>
              <a:gd name="connsiteY3" fmla="*/ 3560099 h 3560099"/>
              <a:gd name="connsiteX4" fmla="*/ 0 w 8941636"/>
              <a:gd name="connsiteY4" fmla="*/ 0 h 3560099"/>
              <a:gd name="connsiteX5" fmla="*/ 0 w 8941636"/>
              <a:gd name="connsiteY5" fmla="*/ 0 h 356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1636" h="3560099">
                <a:moveTo>
                  <a:pt x="0" y="0"/>
                </a:moveTo>
                <a:lnTo>
                  <a:pt x="8941637" y="0"/>
                </a:lnTo>
                <a:lnTo>
                  <a:pt x="8941637" y="3560099"/>
                </a:lnTo>
                <a:lnTo>
                  <a:pt x="0" y="3560099"/>
                </a:lnTo>
                <a:lnTo>
                  <a:pt x="0" y="0"/>
                </a:lnTo>
                <a:lnTo>
                  <a:pt x="0" y="0"/>
                </a:lnTo>
                <a:close/>
              </a:path>
            </a:pathLst>
          </a:custGeom>
          <a:solidFill>
            <a:srgbClr val="6DCFF6">
              <a:alpha val="30000"/>
            </a:srgbClr>
          </a:solidFill>
          <a:ln w="8275" cap="flat">
            <a:noFill/>
            <a:prstDash val="solid"/>
            <a:miter/>
          </a:ln>
        </p:spPr>
        <p:txBody>
          <a:bodyPr rtlCol="0" anchor="ctr"/>
          <a:lstStyle/>
          <a:p>
            <a:endParaRPr lang="de-DE"/>
          </a:p>
        </p:txBody>
      </p:sp>
      <p:pic>
        <p:nvPicPr>
          <p:cNvPr id="5" name="Grafik 4">
            <a:extLst>
              <a:ext uri="{FF2B5EF4-FFF2-40B4-BE49-F238E27FC236}">
                <a16:creationId xmlns:a16="http://schemas.microsoft.com/office/drawing/2014/main" id="{0C8DAA39-A574-89A0-E6DE-6F73F08037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5678"/>
          <a:stretch/>
        </p:blipFill>
        <p:spPr>
          <a:xfrm rot="5400000">
            <a:off x="4735590" y="2217203"/>
            <a:ext cx="1550017" cy="2568730"/>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18821" y="2948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Deutsche Gesellschaft </a:t>
            </a:r>
            <a:r>
              <a:rPr kumimoji="0" lang="en-GB" sz="1100" b="1" i="0" u="none" strike="noStrike" kern="0" cap="none" spc="0" normalizeH="0" baseline="0" noProof="0" err="1">
                <a:ln>
                  <a:noFill/>
                </a:ln>
                <a:solidFill>
                  <a:prstClr val="black"/>
                </a:solidFill>
                <a:effectLst/>
                <a:uLnTx/>
                <a:uFillTx/>
              </a:rPr>
              <a:t>für</a:t>
            </a:r>
            <a:br>
              <a:rPr kumimoji="0" lang="en-GB" sz="1100" b="1" i="0" u="none" strike="noStrike" kern="0" cap="none" spc="0" normalizeH="0" baseline="0" noProof="0">
                <a:ln>
                  <a:noFill/>
                </a:ln>
                <a:solidFill>
                  <a:prstClr val="black"/>
                </a:solidFill>
                <a:effectLst/>
                <a:uLnTx/>
                <a:uFillTx/>
              </a:rPr>
            </a:br>
            <a:r>
              <a:rPr kumimoji="0" lang="en-GB" sz="1100" b="1" i="0" u="none" strike="noStrike" kern="0" cap="none" spc="0" normalizeH="0" baseline="0" noProof="0">
                <a:ln>
                  <a:noFill/>
                </a:ln>
                <a:solidFill>
                  <a:prstClr val="black"/>
                </a:solidFill>
                <a:effectLst/>
                <a:uLnTx/>
                <a:uFillTx/>
              </a:rPr>
              <a:t>Internationale </a:t>
            </a:r>
            <a:r>
              <a:rPr kumimoji="0" lang="en-GB" sz="1100" b="1" i="0" u="none" strike="noStrike" kern="0" cap="none" spc="0" normalizeH="0" baseline="0" noProof="0" err="1">
                <a:ln>
                  <a:noFill/>
                </a:ln>
                <a:solidFill>
                  <a:prstClr val="black"/>
                </a:solidFill>
                <a:effectLst/>
                <a:uLnTx/>
                <a:uFillTx/>
              </a:rPr>
              <a:t>Zusammenarbeit</a:t>
            </a:r>
            <a:r>
              <a:rPr kumimoji="0" lang="en-GB" sz="1100" b="1" i="0" u="none" strike="noStrike" kern="0" cap="none" spc="0" normalizeH="0" baseline="0" noProof="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Bonn and </a:t>
            </a:r>
            <a:r>
              <a:rPr kumimoji="0" lang="en-US" sz="1100" b="0" i="0" u="none" strike="noStrike" kern="0" cap="none" spc="0" normalizeH="0" baseline="0" noProof="0" err="1">
                <a:ln>
                  <a:noFill/>
                </a:ln>
                <a:solidFill>
                  <a:prstClr val="black"/>
                </a:solidFill>
                <a:effectLst/>
                <a:uLnTx/>
                <a:uFillTx/>
              </a:rPr>
              <a:t>Eschborn</a:t>
            </a:r>
            <a:r>
              <a:rPr kumimoji="0" lang="en-US" sz="1100" b="0" i="0" u="none" strike="noStrike" kern="0" cap="none" spc="0" normalizeH="0" baseline="0" noProof="0">
                <a:ln>
                  <a:noFill/>
                </a:ln>
                <a:solidFill>
                  <a:prstClr val="black"/>
                </a:solidFill>
                <a:effectLst/>
                <a:uLnTx/>
                <a:uFillTx/>
              </a:rPr>
              <a:t>, Germany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Friedrich-Ebert-Allee 32 + 36</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53113 Bonn, Germany</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T  +49  228  44 60 - 0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I   </a:t>
            </a:r>
            <a:r>
              <a:rPr kumimoji="0" lang="en-GB" sz="400" b="0" i="0" u="none" strike="noStrike" kern="0" cap="none" spc="0" normalizeH="0" baseline="0" noProof="0">
                <a:ln>
                  <a:noFill/>
                </a:ln>
                <a:solidFill>
                  <a:prstClr val="black"/>
                </a:solidFill>
                <a:effectLst/>
                <a:uLnTx/>
                <a:uFillTx/>
              </a:rPr>
              <a:t> </a:t>
            </a:r>
            <a:r>
              <a:rPr kumimoji="0" lang="en-GB"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mn-lt"/>
                <a:ea typeface="+mn-ea"/>
                <a:cs typeface="+mn-cs"/>
              </a:rPr>
              <a:t>Dag-Hammarskjöld-</a:t>
            </a:r>
            <a:r>
              <a:rPr kumimoji="0" lang="en-GB" sz="1100" b="0" i="0" u="none" strike="noStrike" kern="0" cap="none" spc="0" normalizeH="0" baseline="0" noProof="0" err="1">
                <a:ln>
                  <a:noFill/>
                </a:ln>
                <a:solidFill>
                  <a:prstClr val="black"/>
                </a:solidFill>
                <a:effectLst/>
                <a:uLnTx/>
                <a:uFillTx/>
                <a:latin typeface="+mn-lt"/>
                <a:ea typeface="+mn-ea"/>
                <a:cs typeface="+mn-cs"/>
              </a:rPr>
              <a:t>Weg</a:t>
            </a:r>
            <a:r>
              <a:rPr kumimoji="0" lang="en-GB" sz="1100" b="0" i="0" u="none" strike="noStrike" kern="0" cap="none" spc="0" normalizeH="0" baseline="0" noProof="0">
                <a:ln>
                  <a:noFill/>
                </a:ln>
                <a:solidFill>
                  <a:prstClr val="black"/>
                </a:solidFill>
                <a:effectLst/>
                <a:uLnTx/>
                <a:uFillTx/>
                <a:latin typeface="+mn-lt"/>
                <a:ea typeface="+mn-ea"/>
                <a:cs typeface="+mn-cs"/>
              </a:rPr>
              <a:t> 1 - 5</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65760 </a:t>
            </a:r>
            <a:r>
              <a:rPr kumimoji="0" lang="en-GB" sz="1100" b="0" i="0" u="none" strike="noStrike" kern="0" cap="none" spc="0" normalizeH="0" baseline="0" noProof="0" err="1">
                <a:ln>
                  <a:noFill/>
                </a:ln>
                <a:solidFill>
                  <a:prstClr val="black"/>
                </a:solidFill>
                <a:effectLst/>
                <a:uLnTx/>
                <a:uFillTx/>
                <a:latin typeface="+mn-lt"/>
                <a:ea typeface="+mn-ea"/>
                <a:cs typeface="+mn-cs"/>
              </a:rPr>
              <a:t>Eschborn</a:t>
            </a:r>
            <a:r>
              <a:rPr kumimoji="0" lang="en-GB" sz="1100" b="0" i="0" u="none" strike="noStrike" kern="0" cap="none" spc="0" normalizeH="0" baseline="0" noProof="0">
                <a:ln>
                  <a:noFill/>
                </a:ln>
                <a:solidFill>
                  <a:prstClr val="black"/>
                </a:solidFill>
                <a:effectLst/>
                <a:uLnTx/>
                <a:uFillTx/>
                <a:latin typeface="+mn-lt"/>
                <a:ea typeface="+mn-ea"/>
                <a:cs typeface="+mn-cs"/>
              </a:rPr>
              <a:t>, Germany</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1276665" y="4447384"/>
            <a:ext cx="1650218" cy="455460"/>
          </a:xfrm>
          <a:prstGeom prst="rect">
            <a:avLst/>
          </a:prstGeom>
        </p:spPr>
      </p:pic>
      <p:pic>
        <p:nvPicPr>
          <p:cNvPr id="2" name="Grafik 1">
            <a:extLst>
              <a:ext uri="{FF2B5EF4-FFF2-40B4-BE49-F238E27FC236}">
                <a16:creationId xmlns:a16="http://schemas.microsoft.com/office/drawing/2014/main" id="{52304980-A07C-B46B-2ABD-0AF152C883B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817277" y="163043"/>
            <a:ext cx="3204618" cy="2906106"/>
          </a:xfrm>
          <a:prstGeom prst="rect">
            <a:avLst/>
          </a:prstGeom>
        </p:spPr>
      </p:pic>
      <p:sp>
        <p:nvSpPr>
          <p:cNvPr id="24" name="Oval 23">
            <a:extLst>
              <a:ext uri="{FF2B5EF4-FFF2-40B4-BE49-F238E27FC236}">
                <a16:creationId xmlns:a16="http://schemas.microsoft.com/office/drawing/2014/main" id="{B5DF4D54-5FC4-7E56-0896-8D3F3AE695BC}"/>
              </a:ext>
            </a:extLst>
          </p:cNvPr>
          <p:cNvSpPr/>
          <p:nvPr userDrawn="1"/>
        </p:nvSpPr>
        <p:spPr>
          <a:xfrm rot="3428538">
            <a:off x="7891104" y="2165038"/>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5" name="Oval 24">
            <a:extLst>
              <a:ext uri="{FF2B5EF4-FFF2-40B4-BE49-F238E27FC236}">
                <a16:creationId xmlns:a16="http://schemas.microsoft.com/office/drawing/2014/main" id="{52D60E00-E71E-DE7A-5F57-7A94E03F1DB7}"/>
              </a:ext>
            </a:extLst>
          </p:cNvPr>
          <p:cNvSpPr/>
          <p:nvPr userDrawn="1"/>
        </p:nvSpPr>
        <p:spPr>
          <a:xfrm rot="3428538">
            <a:off x="7770208" y="1892526"/>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6" name="Oval 25">
            <a:extLst>
              <a:ext uri="{FF2B5EF4-FFF2-40B4-BE49-F238E27FC236}">
                <a16:creationId xmlns:a16="http://schemas.microsoft.com/office/drawing/2014/main" id="{4AB636B6-D2B2-2769-AB73-68341E15A4FE}"/>
              </a:ext>
            </a:extLst>
          </p:cNvPr>
          <p:cNvSpPr/>
          <p:nvPr userDrawn="1"/>
        </p:nvSpPr>
        <p:spPr>
          <a:xfrm rot="3428538">
            <a:off x="7509856" y="2141811"/>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27" name="Oval 26">
            <a:extLst>
              <a:ext uri="{FF2B5EF4-FFF2-40B4-BE49-F238E27FC236}">
                <a16:creationId xmlns:a16="http://schemas.microsoft.com/office/drawing/2014/main" id="{15F874E9-4CF9-C2EC-B89A-A71E8EFB77E7}"/>
              </a:ext>
            </a:extLst>
          </p:cNvPr>
          <p:cNvSpPr/>
          <p:nvPr userDrawn="1"/>
        </p:nvSpPr>
        <p:spPr>
          <a:xfrm rot="3428538">
            <a:off x="7334535" y="2234772"/>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97314-8106-E60D-78E7-C7C3C6B42BF4}"/>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0F3A729-6E8E-8341-6E34-1022DECD99D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DDA6CED-71F0-951F-FE50-26FA9782D17E}"/>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5" name="Fußzeilenplatzhalter 4">
            <a:extLst>
              <a:ext uri="{FF2B5EF4-FFF2-40B4-BE49-F238E27FC236}">
                <a16:creationId xmlns:a16="http://schemas.microsoft.com/office/drawing/2014/main" id="{16AEAC46-DA69-704D-3CB1-9E14ED645B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F73FA5-D7AF-4C20-2032-459C86DF0A69}"/>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1840744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17471-2480-6CAD-E300-0D7565B0A84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E7EA066-0674-7262-FB23-737AF579703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D5B51F-A0FC-16CD-16B8-0303DB18C91F}"/>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5" name="Fußzeilenplatzhalter 4">
            <a:extLst>
              <a:ext uri="{FF2B5EF4-FFF2-40B4-BE49-F238E27FC236}">
                <a16:creationId xmlns:a16="http://schemas.microsoft.com/office/drawing/2014/main" id="{EA721B3E-3E65-DAE4-ABC7-F673FB306F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185C22-054B-EF07-5D93-4AFA0059087D}"/>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1040912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EC0DB-BA59-CC6B-96E9-326985620802}"/>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6287657-1EDD-408A-1BB6-2A5C5FA3785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4535740-B692-DCC0-6CBC-65EB21F55896}"/>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5" name="Fußzeilenplatzhalter 4">
            <a:extLst>
              <a:ext uri="{FF2B5EF4-FFF2-40B4-BE49-F238E27FC236}">
                <a16:creationId xmlns:a16="http://schemas.microsoft.com/office/drawing/2014/main" id="{329445B1-A778-4B67-112D-15A464D123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EBF154-3C51-BA4C-C5DE-AB0918F5BB10}"/>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1553409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D68AD-7057-CD2E-4ABF-178A606153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9CDAE8D-EAD6-ADCC-1283-10900393F21C}"/>
              </a:ext>
            </a:extLst>
          </p:cNvPr>
          <p:cNvSpPr>
            <a:spLocks noGrp="1"/>
          </p:cNvSpPr>
          <p:nvPr>
            <p:ph sz="half" idx="1"/>
          </p:nvPr>
        </p:nvSpPr>
        <p:spPr>
          <a:xfrm>
            <a:off x="62865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CA441A6-A037-9CC4-5CC7-1C9F8E618911}"/>
              </a:ext>
            </a:extLst>
          </p:cNvPr>
          <p:cNvSpPr>
            <a:spLocks noGrp="1"/>
          </p:cNvSpPr>
          <p:nvPr>
            <p:ph sz="half" idx="2"/>
          </p:nvPr>
        </p:nvSpPr>
        <p:spPr>
          <a:xfrm>
            <a:off x="464820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4265A63-D1FA-26F7-6558-E6EF2F406074}"/>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6" name="Fußzeilenplatzhalter 5">
            <a:extLst>
              <a:ext uri="{FF2B5EF4-FFF2-40B4-BE49-F238E27FC236}">
                <a16:creationId xmlns:a16="http://schemas.microsoft.com/office/drawing/2014/main" id="{E9880AAB-8225-697F-B871-F8ACD236F2C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D16D8DC-E322-21E8-6A05-C3972D71816B}"/>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1619322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30E77-9594-C33D-9427-E439E23F8C54}"/>
              </a:ext>
            </a:extLst>
          </p:cNvPr>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a:extLst>
              <a:ext uri="{FF2B5EF4-FFF2-40B4-BE49-F238E27FC236}">
                <a16:creationId xmlns:a16="http://schemas.microsoft.com/office/drawing/2014/main" id="{9FB61DF0-4F4C-BFA6-089A-34533056F48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8782274-7277-DC47-1D19-089355D857D8}"/>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E1BC118-1C5E-9389-E99E-F93EA796162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F53A92C-7E06-C520-D2FD-22A503AD9A61}"/>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82288BF-75D1-3205-77AD-7B7FF54D6287}"/>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8" name="Fußzeilenplatzhalter 7">
            <a:extLst>
              <a:ext uri="{FF2B5EF4-FFF2-40B4-BE49-F238E27FC236}">
                <a16:creationId xmlns:a16="http://schemas.microsoft.com/office/drawing/2014/main" id="{263D051F-1E1A-5A64-893E-9B64ED03744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05A652F-BA57-6D26-99CB-20F19659AFEF}"/>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1371576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E99AC-2CD6-1A28-957C-8F3D5723263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4A0DD7-BA08-608B-8153-3F1A60435092}"/>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4" name="Fußzeilenplatzhalter 3">
            <a:extLst>
              <a:ext uri="{FF2B5EF4-FFF2-40B4-BE49-F238E27FC236}">
                <a16:creationId xmlns:a16="http://schemas.microsoft.com/office/drawing/2014/main" id="{AC33C952-4B21-AB07-FD46-89ED002629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77FFD0E-8F90-2A20-8E90-32D38AB458AC}"/>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163781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FA3F7DC-6E67-AAD4-8F50-B60376B3073C}"/>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3" name="Fußzeilenplatzhalter 2">
            <a:extLst>
              <a:ext uri="{FF2B5EF4-FFF2-40B4-BE49-F238E27FC236}">
                <a16:creationId xmlns:a16="http://schemas.microsoft.com/office/drawing/2014/main" id="{0B573C50-7A5B-1923-644E-0FE6AC63F6C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B8EEC3F-35FE-B819-BECA-898EB18A2FDB}"/>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265398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6"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57CC1-C3E7-DD03-26E6-E073945BF91A}"/>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8B67324-A8CE-EE2B-E637-55251E9B978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63802BE-3090-7494-950F-03E486D177D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77A60B-E7ED-42EB-5A50-00AEF0B2BCB8}"/>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6" name="Fußzeilenplatzhalter 5">
            <a:extLst>
              <a:ext uri="{FF2B5EF4-FFF2-40B4-BE49-F238E27FC236}">
                <a16:creationId xmlns:a16="http://schemas.microsoft.com/office/drawing/2014/main" id="{A0A759DD-D061-6A90-FE28-D5FC3D8FB5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CC1126-D480-D2E1-8A75-68E9A1ED27AF}"/>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2026369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1D123-68A0-D73C-1B92-89471555454B}"/>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AA0E5E4-9B2A-23C4-C49C-D89D51322DC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3A4738F-2F52-6612-CE7A-1538DCBDAA7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DA068C-B11A-D62B-2F92-FA95144B00E6}"/>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6" name="Fußzeilenplatzhalter 5">
            <a:extLst>
              <a:ext uri="{FF2B5EF4-FFF2-40B4-BE49-F238E27FC236}">
                <a16:creationId xmlns:a16="http://schemas.microsoft.com/office/drawing/2014/main" id="{E01004AD-6DBC-A636-F723-6E91275DE18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693A0C-E419-C4D2-4972-471F08712FA6}"/>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2397705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816F2-1184-16AE-28D1-612F1F52911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9669466-8073-44B4-673E-B9D697CFB47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1591F0-A08F-5E25-759E-D6336758478B}"/>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5" name="Fußzeilenplatzhalter 4">
            <a:extLst>
              <a:ext uri="{FF2B5EF4-FFF2-40B4-BE49-F238E27FC236}">
                <a16:creationId xmlns:a16="http://schemas.microsoft.com/office/drawing/2014/main" id="{24D2C880-64F7-E052-9860-A1843AD10D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CB3773-1C3F-DFA5-D4E0-E69917E525D4}"/>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3609395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C315314-5BD2-3780-2345-762893A1AF12}"/>
              </a:ext>
            </a:extLst>
          </p:cNvPr>
          <p:cNvSpPr>
            <a:spLocks noGrp="1"/>
          </p:cNvSpPr>
          <p:nvPr>
            <p:ph type="title" orient="vert"/>
          </p:nvPr>
        </p:nvSpPr>
        <p:spPr>
          <a:xfrm>
            <a:off x="6543675" y="274638"/>
            <a:ext cx="1971675" cy="43576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C071F27-6056-5CF7-6E0F-AAC9DF47FE91}"/>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8FF49A-2944-637A-913F-26583BF32C74}"/>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5" name="Fußzeilenplatzhalter 4">
            <a:extLst>
              <a:ext uri="{FF2B5EF4-FFF2-40B4-BE49-F238E27FC236}">
                <a16:creationId xmlns:a16="http://schemas.microsoft.com/office/drawing/2014/main" id="{F2BD5AA8-4F88-F140-B234-1357357323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E02E45-D51F-7C10-4F39-A539A31A182B}"/>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297569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2B194-C840-C65A-A814-3BA741D3115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9E7DF1F-41A1-07EB-0A88-FD2F585162D4}"/>
              </a:ext>
            </a:extLst>
          </p:cNvPr>
          <p:cNvSpPr>
            <a:spLocks noGrp="1"/>
          </p:cNvSpPr>
          <p:nvPr>
            <p:ph type="dt" sz="half" idx="10"/>
          </p:nvPr>
        </p:nvSpPr>
        <p:spPr/>
        <p:txBody>
          <a:bodyPr/>
          <a:lstStyle/>
          <a:p>
            <a:fld id="{118895BB-A8FF-454E-864C-F14CAF085FD3}" type="datetimeFigureOut">
              <a:rPr lang="de-DE" smtClean="0"/>
              <a:t>17.01.2024</a:t>
            </a:fld>
            <a:endParaRPr lang="de-DE"/>
          </a:p>
        </p:txBody>
      </p:sp>
      <p:sp>
        <p:nvSpPr>
          <p:cNvPr id="4" name="Fußzeilenplatzhalter 3">
            <a:extLst>
              <a:ext uri="{FF2B5EF4-FFF2-40B4-BE49-F238E27FC236}">
                <a16:creationId xmlns:a16="http://schemas.microsoft.com/office/drawing/2014/main" id="{439FE1CD-89E4-E87F-F095-3EB01FA603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4583D99-DE93-36CD-4E31-7D9E10594C09}"/>
              </a:ext>
            </a:extLst>
          </p:cNvPr>
          <p:cNvSpPr>
            <a:spLocks noGrp="1"/>
          </p:cNvSpPr>
          <p:nvPr>
            <p:ph type="sldNum" sz="quarter" idx="12"/>
          </p:nvPr>
        </p:nvSpPr>
        <p:spPr/>
        <p:txBody>
          <a:bodyPr/>
          <a:lstStyle/>
          <a:p>
            <a:fld id="{34B58319-BA1F-47D9-B76F-6616F2831F5D}" type="slidenum">
              <a:rPr lang="de-DE" smtClean="0"/>
              <a:t>‹Nr.›</a:t>
            </a:fld>
            <a:endParaRPr lang="de-DE"/>
          </a:p>
        </p:txBody>
      </p:sp>
    </p:spTree>
    <p:extLst>
      <p:ext uri="{BB962C8B-B14F-4D97-AF65-F5344CB8AC3E}">
        <p14:creationId xmlns:p14="http://schemas.microsoft.com/office/powerpoint/2010/main" val="297868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tro">
  <p:cSld name="Intro">
    <p:spTree>
      <p:nvGrpSpPr>
        <p:cNvPr id="1" name="Shape 9"/>
        <p:cNvGrpSpPr/>
        <p:nvPr/>
      </p:nvGrpSpPr>
      <p:grpSpPr>
        <a:xfrm>
          <a:off x="0" y="0"/>
          <a:ext cx="0" cy="0"/>
          <a:chOff x="0" y="0"/>
          <a:chExt cx="0" cy="0"/>
        </a:xfrm>
      </p:grpSpPr>
      <p:pic>
        <p:nvPicPr>
          <p:cNvPr id="10" name="Google Shape;10;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757714" y="615700"/>
            <a:ext cx="1628575" cy="651275"/>
          </a:xfrm>
          <a:prstGeom prst="rect">
            <a:avLst/>
          </a:prstGeom>
          <a:noFill/>
          <a:ln>
            <a:noFill/>
          </a:ln>
        </p:spPr>
      </p:pic>
      <p:pic>
        <p:nvPicPr>
          <p:cNvPr id="11" name="Google Shape;11;p4" descr="recup_slogan_black_landscape_cmyk.pd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89793" y="4510026"/>
            <a:ext cx="2005014" cy="114300"/>
          </a:xfrm>
          <a:prstGeom prst="rect">
            <a:avLst/>
          </a:prstGeom>
          <a:noFill/>
          <a:ln>
            <a:noFill/>
          </a:ln>
        </p:spPr>
      </p:pic>
      <p:sp>
        <p:nvSpPr>
          <p:cNvPr id="12" name="Google Shape;12;p4"/>
          <p:cNvSpPr txBox="1">
            <a:spLocks noGrp="1"/>
          </p:cNvSpPr>
          <p:nvPr>
            <p:ph type="title"/>
          </p:nvPr>
        </p:nvSpPr>
        <p:spPr>
          <a:xfrm>
            <a:off x="1633500" y="2024150"/>
            <a:ext cx="5877000" cy="10953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3000"/>
              <a:buFont typeface="Montserrat Medium"/>
              <a:buNone/>
              <a:defRPr sz="30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71818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White — Plain">
  <p:cSld name="White — Plain">
    <p:spTree>
      <p:nvGrpSpPr>
        <p:cNvPr id="1" name="Shape 14"/>
        <p:cNvGrpSpPr/>
        <p:nvPr/>
      </p:nvGrpSpPr>
      <p:grpSpPr>
        <a:xfrm>
          <a:off x="0" y="0"/>
          <a:ext cx="0" cy="0"/>
          <a:chOff x="0" y="0"/>
          <a:chExt cx="0" cy="0"/>
        </a:xfrm>
      </p:grpSpPr>
      <p:pic>
        <p:nvPicPr>
          <p:cNvPr id="15" name="Google Shape;15;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775" y="4764558"/>
            <a:ext cx="588974" cy="235542"/>
          </a:xfrm>
          <a:prstGeom prst="rect">
            <a:avLst/>
          </a:prstGeom>
          <a:noFill/>
          <a:ln>
            <a:noFill/>
          </a:ln>
        </p:spPr>
      </p:pic>
      <p:pic>
        <p:nvPicPr>
          <p:cNvPr id="16" name="Google Shape;16;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775" y="4771603"/>
            <a:ext cx="589041" cy="235551"/>
          </a:xfrm>
          <a:prstGeom prst="rect">
            <a:avLst/>
          </a:prstGeom>
          <a:noFill/>
          <a:ln>
            <a:noFill/>
          </a:ln>
        </p:spPr>
      </p:pic>
      <p:sp>
        <p:nvSpPr>
          <p:cNvPr id="17" name="Google Shape;1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635585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218360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vergreen — Plain">
  <p:cSld name="Evergreen — Plain">
    <p:spTree>
      <p:nvGrpSpPr>
        <p:cNvPr id="1" name="Shape 23"/>
        <p:cNvGrpSpPr/>
        <p:nvPr/>
      </p:nvGrpSpPr>
      <p:grpSpPr>
        <a:xfrm>
          <a:off x="0" y="0"/>
          <a:ext cx="0" cy="0"/>
          <a:chOff x="0" y="0"/>
          <a:chExt cx="0" cy="0"/>
        </a:xfrm>
      </p:grpSpPr>
      <p:sp>
        <p:nvSpPr>
          <p:cNvPr id="24" name="Google Shape;24;p7"/>
          <p:cNvSpPr/>
          <p:nvPr/>
        </p:nvSpPr>
        <p:spPr>
          <a:xfrm>
            <a:off x="0" y="0"/>
            <a:ext cx="9144000" cy="5143500"/>
          </a:xfrm>
          <a:prstGeom prst="rect">
            <a:avLst/>
          </a:prstGeom>
          <a:solidFill>
            <a:srgbClr val="0C4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pic>
        <p:nvPicPr>
          <p:cNvPr id="26" name="Google Shape;26;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775" y="4764558"/>
            <a:ext cx="588974" cy="235542"/>
          </a:xfrm>
          <a:prstGeom prst="rect">
            <a:avLst/>
          </a:prstGeom>
          <a:noFill/>
          <a:ln>
            <a:noFill/>
          </a:ln>
        </p:spPr>
      </p:pic>
    </p:spTree>
    <p:extLst>
      <p:ext uri="{BB962C8B-B14F-4D97-AF65-F5344CB8AC3E}">
        <p14:creationId xmlns:p14="http://schemas.microsoft.com/office/powerpoint/2010/main" val="1829182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vergreen — Plain 2">
  <p:cSld name="Evergreen — Plain 2">
    <p:spTree>
      <p:nvGrpSpPr>
        <p:cNvPr id="1" name="Shape 27"/>
        <p:cNvGrpSpPr/>
        <p:nvPr/>
      </p:nvGrpSpPr>
      <p:grpSpPr>
        <a:xfrm>
          <a:off x="0" y="0"/>
          <a:ext cx="0" cy="0"/>
          <a:chOff x="0" y="0"/>
          <a:chExt cx="0" cy="0"/>
        </a:xfrm>
      </p:grpSpPr>
      <p:sp>
        <p:nvSpPr>
          <p:cNvPr id="28" name="Google Shape;28;g2172156bba8_0_1844"/>
          <p:cNvSpPr/>
          <p:nvPr/>
        </p:nvSpPr>
        <p:spPr>
          <a:xfrm>
            <a:off x="0" y="0"/>
            <a:ext cx="9144000" cy="5143500"/>
          </a:xfrm>
          <a:prstGeom prst="rect">
            <a:avLst/>
          </a:prstGeom>
          <a:solidFill>
            <a:srgbClr val="0C4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2172156bba8_0_18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pic>
        <p:nvPicPr>
          <p:cNvPr id="30" name="Google Shape;30;g2172156bba8_0_18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775" y="4764558"/>
            <a:ext cx="588974" cy="235542"/>
          </a:xfrm>
          <a:prstGeom prst="rect">
            <a:avLst/>
          </a:prstGeom>
          <a:noFill/>
          <a:ln>
            <a:noFill/>
          </a:ln>
        </p:spPr>
      </p:pic>
    </p:spTree>
    <p:extLst>
      <p:ext uri="{BB962C8B-B14F-4D97-AF65-F5344CB8AC3E}">
        <p14:creationId xmlns:p14="http://schemas.microsoft.com/office/powerpoint/2010/main" val="10129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g12c33312068_0_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g12c33312068_0_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845016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ntro 1 1 1">
  <p:cSld name="Intro 1 1 1">
    <p:spTree>
      <p:nvGrpSpPr>
        <p:cNvPr id="1" name="Shape 34"/>
        <p:cNvGrpSpPr/>
        <p:nvPr/>
      </p:nvGrpSpPr>
      <p:grpSpPr>
        <a:xfrm>
          <a:off x="0" y="0"/>
          <a:ext cx="0" cy="0"/>
          <a:chOff x="0" y="0"/>
          <a:chExt cx="0" cy="0"/>
        </a:xfrm>
      </p:grpSpPr>
      <p:sp>
        <p:nvSpPr>
          <p:cNvPr id="35" name="Google Shape;35;gf487ef04c1_1_25"/>
          <p:cNvSpPr/>
          <p:nvPr/>
        </p:nvSpPr>
        <p:spPr>
          <a:xfrm>
            <a:off x="0" y="0"/>
            <a:ext cx="9144000" cy="5143500"/>
          </a:xfrm>
          <a:prstGeom prst="rect">
            <a:avLst/>
          </a:prstGeom>
          <a:solidFill>
            <a:srgbClr val="3962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f487ef04c1_1_25"/>
          <p:cNvSpPr txBox="1">
            <a:spLocks noGrp="1"/>
          </p:cNvSpPr>
          <p:nvPr>
            <p:ph type="title"/>
          </p:nvPr>
        </p:nvSpPr>
        <p:spPr>
          <a:xfrm>
            <a:off x="1633500" y="2024150"/>
            <a:ext cx="5877000" cy="10953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lt1"/>
              </a:buClr>
              <a:buSzPts val="3000"/>
              <a:buFont typeface="Montserrat Medium"/>
              <a:buNone/>
              <a:defRPr sz="3000" b="0" i="0" u="none" strike="noStrike" cap="none">
                <a:solidFill>
                  <a:schemeClr val="lt1"/>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7" name="Google Shape;37;gf487ef04c1_1_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757713" y="615700"/>
            <a:ext cx="1628580" cy="651275"/>
          </a:xfrm>
          <a:prstGeom prst="rect">
            <a:avLst/>
          </a:prstGeom>
          <a:noFill/>
          <a:ln>
            <a:noFill/>
          </a:ln>
        </p:spPr>
      </p:pic>
      <p:sp>
        <p:nvSpPr>
          <p:cNvPr id="38" name="Google Shape;38;gf487ef04c1_1_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642772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Masonry">
  <p:cSld name="Image Masonry">
    <p:spTree>
      <p:nvGrpSpPr>
        <p:cNvPr id="1" name="Shape 39"/>
        <p:cNvGrpSpPr/>
        <p:nvPr/>
      </p:nvGrpSpPr>
      <p:grpSpPr>
        <a:xfrm>
          <a:off x="0" y="0"/>
          <a:ext cx="0" cy="0"/>
          <a:chOff x="0" y="0"/>
          <a:chExt cx="0" cy="0"/>
        </a:xfrm>
      </p:grpSpPr>
      <p:pic>
        <p:nvPicPr>
          <p:cNvPr id="40" name="Google Shape;40;g12c33312068_0_119" descr="Bil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978" y="90978"/>
            <a:ext cx="252691" cy="252691"/>
          </a:xfrm>
          <a:prstGeom prst="rect">
            <a:avLst/>
          </a:prstGeom>
          <a:noFill/>
          <a:ln>
            <a:noFill/>
          </a:ln>
        </p:spPr>
      </p:pic>
      <p:cxnSp>
        <p:nvCxnSpPr>
          <p:cNvPr id="41" name="Google Shape;41;g12c33312068_0_119"/>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cxnSp>
        <p:nvCxnSpPr>
          <p:cNvPr id="42" name="Google Shape;42;g12c33312068_0_119"/>
          <p:cNvCxnSpPr/>
          <p:nvPr/>
        </p:nvCxnSpPr>
        <p:spPr>
          <a:xfrm rot="10800000">
            <a:off x="434313" y="-3407"/>
            <a:ext cx="0" cy="5150400"/>
          </a:xfrm>
          <a:prstGeom prst="straightConnector1">
            <a:avLst/>
          </a:prstGeom>
          <a:noFill/>
          <a:ln w="12700" cap="flat" cmpd="sng">
            <a:solidFill>
              <a:srgbClr val="000000"/>
            </a:solidFill>
            <a:prstDash val="solid"/>
            <a:miter lim="400000"/>
            <a:headEnd type="none" w="sm" len="sm"/>
            <a:tailEnd type="none" w="sm" len="sm"/>
          </a:ln>
        </p:spPr>
      </p:cxnSp>
      <p:sp>
        <p:nvSpPr>
          <p:cNvPr id="43" name="Google Shape;43;g12c33312068_0_119"/>
          <p:cNvSpPr>
            <a:spLocks noGrp="1"/>
          </p:cNvSpPr>
          <p:nvPr>
            <p:ph type="pic" idx="2"/>
          </p:nvPr>
        </p:nvSpPr>
        <p:spPr>
          <a:xfrm>
            <a:off x="908800" y="518225"/>
            <a:ext cx="2244000" cy="2244000"/>
          </a:xfrm>
          <a:prstGeom prst="rect">
            <a:avLst/>
          </a:prstGeom>
          <a:noFill/>
          <a:ln>
            <a:noFill/>
          </a:ln>
        </p:spPr>
      </p:sp>
      <p:sp>
        <p:nvSpPr>
          <p:cNvPr id="44" name="Google Shape;44;g12c33312068_0_119"/>
          <p:cNvSpPr>
            <a:spLocks noGrp="1"/>
          </p:cNvSpPr>
          <p:nvPr>
            <p:ph type="pic" idx="3"/>
          </p:nvPr>
        </p:nvSpPr>
        <p:spPr>
          <a:xfrm>
            <a:off x="908800" y="3118550"/>
            <a:ext cx="1582200" cy="1582200"/>
          </a:xfrm>
          <a:prstGeom prst="rect">
            <a:avLst/>
          </a:prstGeom>
          <a:noFill/>
          <a:ln>
            <a:noFill/>
          </a:ln>
        </p:spPr>
      </p:sp>
      <p:sp>
        <p:nvSpPr>
          <p:cNvPr id="45" name="Google Shape;45;g12c33312068_0_119"/>
          <p:cNvSpPr>
            <a:spLocks noGrp="1"/>
          </p:cNvSpPr>
          <p:nvPr>
            <p:ph type="pic" idx="4"/>
          </p:nvPr>
        </p:nvSpPr>
        <p:spPr>
          <a:xfrm>
            <a:off x="3552925" y="518225"/>
            <a:ext cx="5151000" cy="2244000"/>
          </a:xfrm>
          <a:prstGeom prst="rect">
            <a:avLst/>
          </a:prstGeom>
          <a:noFill/>
          <a:ln>
            <a:noFill/>
          </a:ln>
        </p:spPr>
      </p:sp>
      <p:sp>
        <p:nvSpPr>
          <p:cNvPr id="46" name="Google Shape;46;g12c33312068_0_119"/>
          <p:cNvSpPr>
            <a:spLocks noGrp="1"/>
          </p:cNvSpPr>
          <p:nvPr>
            <p:ph type="pic" idx="5"/>
          </p:nvPr>
        </p:nvSpPr>
        <p:spPr>
          <a:xfrm>
            <a:off x="2823325" y="3118550"/>
            <a:ext cx="2730300" cy="1582200"/>
          </a:xfrm>
          <a:prstGeom prst="rect">
            <a:avLst/>
          </a:prstGeom>
          <a:noFill/>
          <a:ln>
            <a:noFill/>
          </a:ln>
        </p:spPr>
      </p:sp>
      <p:sp>
        <p:nvSpPr>
          <p:cNvPr id="47" name="Google Shape;47;g12c33312068_0_119"/>
          <p:cNvSpPr>
            <a:spLocks noGrp="1"/>
          </p:cNvSpPr>
          <p:nvPr>
            <p:ph type="pic" idx="6"/>
          </p:nvPr>
        </p:nvSpPr>
        <p:spPr>
          <a:xfrm>
            <a:off x="5858125" y="3118550"/>
            <a:ext cx="2845800" cy="1582200"/>
          </a:xfrm>
          <a:prstGeom prst="rect">
            <a:avLst/>
          </a:prstGeom>
          <a:noFill/>
          <a:ln>
            <a:noFill/>
          </a:ln>
        </p:spPr>
      </p:sp>
      <p:sp>
        <p:nvSpPr>
          <p:cNvPr id="48" name="Google Shape;48;g12c33312068_0_119"/>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rgbClr val="000000"/>
                </a:solidFill>
                <a:latin typeface="Montserrat"/>
                <a:ea typeface="Montserrat"/>
                <a:cs typeface="Montserrat"/>
                <a:sym typeface="Montserrat"/>
              </a:rPr>
              <a:t>‹Nr.›</a:t>
            </a:fld>
            <a:endParaRPr sz="800" b="0" i="0" u="none" strike="noStrike" cap="none">
              <a:solidFill>
                <a:srgbClr val="000000"/>
              </a:solidFill>
              <a:latin typeface="Montserrat"/>
              <a:ea typeface="Montserrat"/>
              <a:cs typeface="Montserrat"/>
              <a:sym typeface="Montserrat"/>
            </a:endParaRPr>
          </a:p>
        </p:txBody>
      </p:sp>
      <p:pic>
        <p:nvPicPr>
          <p:cNvPr id="49" name="Google Shape;49;g12c33312068_0_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975" y="85693"/>
            <a:ext cx="252700" cy="631905"/>
          </a:xfrm>
          <a:prstGeom prst="rect">
            <a:avLst/>
          </a:prstGeom>
          <a:noFill/>
          <a:ln>
            <a:noFill/>
          </a:ln>
        </p:spPr>
      </p:pic>
      <p:sp>
        <p:nvSpPr>
          <p:cNvPr id="50" name="Google Shape;50;g12c33312068_0_1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710917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enutzerdefiniertes Layout &quot;3&quot;">
  <p:cSld name="Benutzerdefiniertes Layout &quot;3&quot;">
    <p:spTree>
      <p:nvGrpSpPr>
        <p:cNvPr id="1" name="Shape 51"/>
        <p:cNvGrpSpPr/>
        <p:nvPr/>
      </p:nvGrpSpPr>
      <p:grpSpPr>
        <a:xfrm>
          <a:off x="0" y="0"/>
          <a:ext cx="0" cy="0"/>
          <a:chOff x="0" y="0"/>
          <a:chExt cx="0" cy="0"/>
        </a:xfrm>
      </p:grpSpPr>
      <p:sp>
        <p:nvSpPr>
          <p:cNvPr id="52" name="Google Shape;52;g12c33312068_0_59"/>
          <p:cNvSpPr>
            <a:spLocks noGrp="1"/>
          </p:cNvSpPr>
          <p:nvPr>
            <p:ph type="pic" idx="2"/>
          </p:nvPr>
        </p:nvSpPr>
        <p:spPr>
          <a:xfrm>
            <a:off x="434325" y="0"/>
            <a:ext cx="8709600" cy="5143500"/>
          </a:xfrm>
          <a:prstGeom prst="rect">
            <a:avLst/>
          </a:prstGeom>
          <a:noFill/>
          <a:ln>
            <a:noFill/>
          </a:ln>
        </p:spPr>
      </p:sp>
      <p:pic>
        <p:nvPicPr>
          <p:cNvPr id="53" name="Google Shape;53;g12c33312068_0_59" descr="Bil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978" y="90978"/>
            <a:ext cx="252691" cy="252691"/>
          </a:xfrm>
          <a:prstGeom prst="rect">
            <a:avLst/>
          </a:prstGeom>
          <a:noFill/>
          <a:ln>
            <a:noFill/>
          </a:ln>
        </p:spPr>
      </p:pic>
      <p:sp>
        <p:nvSpPr>
          <p:cNvPr id="54" name="Google Shape;54;g12c33312068_0_59"/>
          <p:cNvSpPr txBox="1">
            <a:spLocks noGrp="1"/>
          </p:cNvSpPr>
          <p:nvPr>
            <p:ph type="title"/>
          </p:nvPr>
        </p:nvSpPr>
        <p:spPr>
          <a:xfrm>
            <a:off x="784325" y="3804375"/>
            <a:ext cx="5991300" cy="781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3000"/>
              <a:buFont typeface="Montserrat Medium"/>
              <a:buNone/>
              <a:defRPr sz="3000" b="0" i="0" u="none" strike="noStrike" cap="none">
                <a:solidFill>
                  <a:schemeClr val="lt1"/>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g12c33312068_0_59"/>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rgbClr val="000000"/>
                </a:solidFill>
                <a:latin typeface="Montserrat"/>
                <a:ea typeface="Montserrat"/>
                <a:cs typeface="Montserrat"/>
                <a:sym typeface="Montserrat"/>
              </a:rPr>
              <a:t>‹Nr.›</a:t>
            </a:fld>
            <a:endParaRPr sz="800" b="0" i="0" u="none" strike="noStrike" cap="none">
              <a:solidFill>
                <a:srgbClr val="000000"/>
              </a:solidFill>
              <a:latin typeface="Montserrat"/>
              <a:ea typeface="Montserrat"/>
              <a:cs typeface="Montserrat"/>
              <a:sym typeface="Montserrat"/>
            </a:endParaRPr>
          </a:p>
        </p:txBody>
      </p:sp>
      <p:pic>
        <p:nvPicPr>
          <p:cNvPr id="56" name="Google Shape;56;g12c33312068_0_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975" y="85693"/>
            <a:ext cx="252700" cy="631905"/>
          </a:xfrm>
          <a:prstGeom prst="rect">
            <a:avLst/>
          </a:prstGeom>
          <a:noFill/>
          <a:ln>
            <a:noFill/>
          </a:ln>
        </p:spPr>
      </p:pic>
      <p:sp>
        <p:nvSpPr>
          <p:cNvPr id="57" name="Google Shape;57;g12c33312068_0_5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224932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 Icons + Text">
  <p:cSld name="4 Icons + Text">
    <p:spTree>
      <p:nvGrpSpPr>
        <p:cNvPr id="1" name="Shape 58"/>
        <p:cNvGrpSpPr/>
        <p:nvPr/>
      </p:nvGrpSpPr>
      <p:grpSpPr>
        <a:xfrm>
          <a:off x="0" y="0"/>
          <a:ext cx="0" cy="0"/>
          <a:chOff x="0" y="0"/>
          <a:chExt cx="0" cy="0"/>
        </a:xfrm>
      </p:grpSpPr>
      <p:pic>
        <p:nvPicPr>
          <p:cNvPr id="59" name="Google Shape;59;p8" descr="Bil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978" y="90978"/>
            <a:ext cx="252691" cy="252691"/>
          </a:xfrm>
          <a:prstGeom prst="rect">
            <a:avLst/>
          </a:prstGeom>
          <a:noFill/>
          <a:ln>
            <a:noFill/>
          </a:ln>
        </p:spPr>
      </p:pic>
      <p:cxnSp>
        <p:nvCxnSpPr>
          <p:cNvPr id="60" name="Google Shape;60;p8"/>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cxnSp>
        <p:nvCxnSpPr>
          <p:cNvPr id="61" name="Google Shape;61;p8"/>
          <p:cNvCxnSpPr/>
          <p:nvPr/>
        </p:nvCxnSpPr>
        <p:spPr>
          <a:xfrm rot="10800000">
            <a:off x="434313" y="-3407"/>
            <a:ext cx="0" cy="5150400"/>
          </a:xfrm>
          <a:prstGeom prst="straightConnector1">
            <a:avLst/>
          </a:prstGeom>
          <a:noFill/>
          <a:ln w="12700" cap="flat" cmpd="sng">
            <a:solidFill>
              <a:srgbClr val="000000"/>
            </a:solidFill>
            <a:prstDash val="solid"/>
            <a:miter lim="400000"/>
            <a:headEnd type="none" w="sm" len="sm"/>
            <a:tailEnd type="none" w="sm" len="sm"/>
          </a:ln>
        </p:spPr>
      </p:cxnSp>
      <p:sp>
        <p:nvSpPr>
          <p:cNvPr id="62" name="Google Shape;62;p8"/>
          <p:cNvSpPr txBox="1">
            <a:spLocks noGrp="1"/>
          </p:cNvSpPr>
          <p:nvPr>
            <p:ph type="subTitle" idx="1"/>
          </p:nvPr>
        </p:nvSpPr>
        <p:spPr>
          <a:xfrm>
            <a:off x="3061538"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8"/>
          <p:cNvSpPr>
            <a:spLocks noGrp="1"/>
          </p:cNvSpPr>
          <p:nvPr>
            <p:ph type="pic" idx="2"/>
          </p:nvPr>
        </p:nvSpPr>
        <p:spPr>
          <a:xfrm>
            <a:off x="1247875" y="1685550"/>
            <a:ext cx="1066800" cy="1066800"/>
          </a:xfrm>
          <a:prstGeom prst="rect">
            <a:avLst/>
          </a:prstGeom>
          <a:noFill/>
          <a:ln>
            <a:noFill/>
          </a:ln>
        </p:spPr>
      </p:sp>
      <p:sp>
        <p:nvSpPr>
          <p:cNvPr id="64" name="Google Shape;64;p8"/>
          <p:cNvSpPr>
            <a:spLocks noGrp="1"/>
          </p:cNvSpPr>
          <p:nvPr>
            <p:ph type="pic" idx="3"/>
          </p:nvPr>
        </p:nvSpPr>
        <p:spPr>
          <a:xfrm>
            <a:off x="3313775" y="1685550"/>
            <a:ext cx="1066800" cy="1066800"/>
          </a:xfrm>
          <a:prstGeom prst="rect">
            <a:avLst/>
          </a:prstGeom>
          <a:noFill/>
          <a:ln>
            <a:noFill/>
          </a:ln>
        </p:spPr>
      </p:sp>
      <p:sp>
        <p:nvSpPr>
          <p:cNvPr id="65" name="Google Shape;65;p8"/>
          <p:cNvSpPr txBox="1">
            <a:spLocks noGrp="1"/>
          </p:cNvSpPr>
          <p:nvPr>
            <p:ph type="subTitle" idx="4"/>
          </p:nvPr>
        </p:nvSpPr>
        <p:spPr>
          <a:xfrm>
            <a:off x="933463"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8"/>
          <p:cNvSpPr txBox="1">
            <a:spLocks noGrp="1"/>
          </p:cNvSpPr>
          <p:nvPr>
            <p:ph type="subTitle" idx="5"/>
          </p:nvPr>
        </p:nvSpPr>
        <p:spPr>
          <a:xfrm>
            <a:off x="7018563"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8"/>
          <p:cNvSpPr>
            <a:spLocks noGrp="1"/>
          </p:cNvSpPr>
          <p:nvPr>
            <p:ph type="pic" idx="6"/>
          </p:nvPr>
        </p:nvSpPr>
        <p:spPr>
          <a:xfrm>
            <a:off x="5300150" y="1685550"/>
            <a:ext cx="1066800" cy="1066800"/>
          </a:xfrm>
          <a:prstGeom prst="rect">
            <a:avLst/>
          </a:prstGeom>
          <a:noFill/>
          <a:ln>
            <a:noFill/>
          </a:ln>
        </p:spPr>
      </p:sp>
      <p:sp>
        <p:nvSpPr>
          <p:cNvPr id="68" name="Google Shape;68;p8"/>
          <p:cNvSpPr>
            <a:spLocks noGrp="1"/>
          </p:cNvSpPr>
          <p:nvPr>
            <p:ph type="pic" idx="7"/>
          </p:nvPr>
        </p:nvSpPr>
        <p:spPr>
          <a:xfrm>
            <a:off x="7270800" y="1685550"/>
            <a:ext cx="1066800" cy="1066800"/>
          </a:xfrm>
          <a:prstGeom prst="rect">
            <a:avLst/>
          </a:prstGeom>
          <a:noFill/>
          <a:ln>
            <a:noFill/>
          </a:ln>
        </p:spPr>
      </p:sp>
      <p:sp>
        <p:nvSpPr>
          <p:cNvPr id="69" name="Google Shape;69;p8"/>
          <p:cNvSpPr txBox="1">
            <a:spLocks noGrp="1"/>
          </p:cNvSpPr>
          <p:nvPr>
            <p:ph type="subTitle" idx="8"/>
          </p:nvPr>
        </p:nvSpPr>
        <p:spPr>
          <a:xfrm>
            <a:off x="4985738"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8"/>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rgbClr val="000000"/>
                </a:solidFill>
                <a:latin typeface="Montserrat"/>
                <a:ea typeface="Montserrat"/>
                <a:cs typeface="Montserrat"/>
                <a:sym typeface="Montserrat"/>
              </a:rPr>
              <a:t>‹Nr.›</a:t>
            </a:fld>
            <a:endParaRPr sz="800" b="0" i="0" u="none" strike="noStrike" cap="none">
              <a:solidFill>
                <a:srgbClr val="000000"/>
              </a:solidFill>
              <a:latin typeface="Montserrat"/>
              <a:ea typeface="Montserrat"/>
              <a:cs typeface="Montserrat"/>
              <a:sym typeface="Montserrat"/>
            </a:endParaRPr>
          </a:p>
        </p:txBody>
      </p:sp>
      <p:pic>
        <p:nvPicPr>
          <p:cNvPr id="71" name="Google Shape;7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975" y="85693"/>
            <a:ext cx="252700" cy="631905"/>
          </a:xfrm>
          <a:prstGeom prst="rect">
            <a:avLst/>
          </a:prstGeom>
          <a:noFill/>
          <a:ln>
            <a:noFill/>
          </a:ln>
        </p:spPr>
      </p:pic>
      <p:sp>
        <p:nvSpPr>
          <p:cNvPr id="72" name="Google Shape;72;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475614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 Icons + Text">
  <p:cSld name="3 Icons + Text">
    <p:spTree>
      <p:nvGrpSpPr>
        <p:cNvPr id="1" name="Shape 73"/>
        <p:cNvGrpSpPr/>
        <p:nvPr/>
      </p:nvGrpSpPr>
      <p:grpSpPr>
        <a:xfrm>
          <a:off x="0" y="0"/>
          <a:ext cx="0" cy="0"/>
          <a:chOff x="0" y="0"/>
          <a:chExt cx="0" cy="0"/>
        </a:xfrm>
      </p:grpSpPr>
      <p:cxnSp>
        <p:nvCxnSpPr>
          <p:cNvPr id="74" name="Google Shape;74;g12c33312068_0_93"/>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cxnSp>
        <p:nvCxnSpPr>
          <p:cNvPr id="75" name="Google Shape;75;g12c33312068_0_93"/>
          <p:cNvCxnSpPr/>
          <p:nvPr/>
        </p:nvCxnSpPr>
        <p:spPr>
          <a:xfrm rot="10800000">
            <a:off x="434313" y="-3407"/>
            <a:ext cx="0" cy="5150400"/>
          </a:xfrm>
          <a:prstGeom prst="straightConnector1">
            <a:avLst/>
          </a:prstGeom>
          <a:noFill/>
          <a:ln w="9525" cap="flat" cmpd="sng">
            <a:solidFill>
              <a:srgbClr val="000000"/>
            </a:solidFill>
            <a:prstDash val="solid"/>
            <a:miter lim="400000"/>
            <a:headEnd type="none" w="sm" len="sm"/>
            <a:tailEnd type="none" w="sm" len="sm"/>
          </a:ln>
        </p:spPr>
      </p:cxnSp>
      <p:sp>
        <p:nvSpPr>
          <p:cNvPr id="76" name="Google Shape;76;g12c33312068_0_93"/>
          <p:cNvSpPr txBox="1">
            <a:spLocks noGrp="1"/>
          </p:cNvSpPr>
          <p:nvPr>
            <p:ph type="subTitle" idx="1"/>
          </p:nvPr>
        </p:nvSpPr>
        <p:spPr>
          <a:xfrm>
            <a:off x="3923738"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g12c33312068_0_93"/>
          <p:cNvSpPr>
            <a:spLocks noGrp="1"/>
          </p:cNvSpPr>
          <p:nvPr>
            <p:ph type="pic" idx="2"/>
          </p:nvPr>
        </p:nvSpPr>
        <p:spPr>
          <a:xfrm>
            <a:off x="1771750" y="1685550"/>
            <a:ext cx="1066800" cy="1066800"/>
          </a:xfrm>
          <a:prstGeom prst="rect">
            <a:avLst/>
          </a:prstGeom>
          <a:noFill/>
          <a:ln>
            <a:noFill/>
          </a:ln>
        </p:spPr>
      </p:sp>
      <p:sp>
        <p:nvSpPr>
          <p:cNvPr id="78" name="Google Shape;78;g12c33312068_0_93"/>
          <p:cNvSpPr>
            <a:spLocks noGrp="1"/>
          </p:cNvSpPr>
          <p:nvPr>
            <p:ph type="pic" idx="3"/>
          </p:nvPr>
        </p:nvSpPr>
        <p:spPr>
          <a:xfrm>
            <a:off x="4175975" y="1685550"/>
            <a:ext cx="1066800" cy="1066800"/>
          </a:xfrm>
          <a:prstGeom prst="rect">
            <a:avLst/>
          </a:prstGeom>
          <a:noFill/>
          <a:ln>
            <a:noFill/>
          </a:ln>
        </p:spPr>
      </p:sp>
      <p:sp>
        <p:nvSpPr>
          <p:cNvPr id="79" name="Google Shape;79;g12c33312068_0_93"/>
          <p:cNvSpPr>
            <a:spLocks noGrp="1"/>
          </p:cNvSpPr>
          <p:nvPr>
            <p:ph type="pic" idx="4"/>
          </p:nvPr>
        </p:nvSpPr>
        <p:spPr>
          <a:xfrm>
            <a:off x="6580200" y="1685550"/>
            <a:ext cx="1066800" cy="1066800"/>
          </a:xfrm>
          <a:prstGeom prst="rect">
            <a:avLst/>
          </a:prstGeom>
          <a:noFill/>
          <a:ln>
            <a:noFill/>
          </a:ln>
        </p:spPr>
      </p:sp>
      <p:sp>
        <p:nvSpPr>
          <p:cNvPr id="80" name="Google Shape;80;g12c33312068_0_93"/>
          <p:cNvSpPr txBox="1">
            <a:spLocks noGrp="1"/>
          </p:cNvSpPr>
          <p:nvPr>
            <p:ph type="subTitle" idx="5"/>
          </p:nvPr>
        </p:nvSpPr>
        <p:spPr>
          <a:xfrm>
            <a:off x="1457338"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g12c33312068_0_93"/>
          <p:cNvSpPr txBox="1">
            <a:spLocks noGrp="1"/>
          </p:cNvSpPr>
          <p:nvPr>
            <p:ph type="subTitle" idx="6"/>
          </p:nvPr>
        </p:nvSpPr>
        <p:spPr>
          <a:xfrm>
            <a:off x="6265788" y="3131250"/>
            <a:ext cx="1695600" cy="496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100"/>
              <a:buFont typeface="Montserrat Medium"/>
              <a:buNone/>
              <a:defRPr sz="1100" b="0" i="0" u="none" strike="noStrike" cap="none">
                <a:solidFill>
                  <a:srgbClr val="000000"/>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g12c33312068_0_93"/>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rgbClr val="000000"/>
                </a:solidFill>
                <a:latin typeface="Montserrat"/>
                <a:ea typeface="Montserrat"/>
                <a:cs typeface="Montserrat"/>
                <a:sym typeface="Montserrat"/>
              </a:rPr>
              <a:t>‹Nr.›</a:t>
            </a:fld>
            <a:endParaRPr sz="800" b="0" i="0" u="none" strike="noStrike" cap="none">
              <a:solidFill>
                <a:srgbClr val="000000"/>
              </a:solidFill>
              <a:latin typeface="Montserrat"/>
              <a:ea typeface="Montserrat"/>
              <a:cs typeface="Montserrat"/>
              <a:sym typeface="Montserrat"/>
            </a:endParaRPr>
          </a:p>
        </p:txBody>
      </p:sp>
      <p:sp>
        <p:nvSpPr>
          <p:cNvPr id="83" name="Google Shape;83;g12c33312068_0_93"/>
          <p:cNvSpPr txBox="1">
            <a:spLocks noGrp="1"/>
          </p:cNvSpPr>
          <p:nvPr>
            <p:ph type="title"/>
          </p:nvPr>
        </p:nvSpPr>
        <p:spPr>
          <a:xfrm>
            <a:off x="935750" y="604925"/>
            <a:ext cx="3323700" cy="1095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Montserrat Medium"/>
              <a:buNone/>
              <a:defRPr sz="3000" b="0" i="0" u="none" strike="noStrike" cap="none">
                <a:solidFill>
                  <a:schemeClr val="dk1"/>
                </a:solidFill>
                <a:latin typeface="Montserrat Medium"/>
                <a:ea typeface="Montserrat Medium"/>
                <a:cs typeface="Montserrat Medium"/>
                <a:sym typeface="Montserrat Medium"/>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84" name="Google Shape;84;g12c33312068_0_9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75" y="85693"/>
            <a:ext cx="252700" cy="631905"/>
          </a:xfrm>
          <a:prstGeom prst="rect">
            <a:avLst/>
          </a:prstGeom>
          <a:noFill/>
          <a:ln>
            <a:noFill/>
          </a:ln>
        </p:spPr>
      </p:pic>
      <p:sp>
        <p:nvSpPr>
          <p:cNvPr id="85" name="Google Shape;85;g12c33312068_0_9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874201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Gegenüberstellung 1 1">
  <p:cSld name="Gegenüberstellung 1 1">
    <p:spTree>
      <p:nvGrpSpPr>
        <p:cNvPr id="1" name="Shape 86"/>
        <p:cNvGrpSpPr/>
        <p:nvPr/>
      </p:nvGrpSpPr>
      <p:grpSpPr>
        <a:xfrm>
          <a:off x="0" y="0"/>
          <a:ext cx="0" cy="0"/>
          <a:chOff x="0" y="0"/>
          <a:chExt cx="0" cy="0"/>
        </a:xfrm>
      </p:grpSpPr>
      <p:sp>
        <p:nvSpPr>
          <p:cNvPr id="87" name="Google Shape;87;g12c33312068_0_65"/>
          <p:cNvSpPr/>
          <p:nvPr/>
        </p:nvSpPr>
        <p:spPr>
          <a:xfrm>
            <a:off x="-650" y="0"/>
            <a:ext cx="4797000" cy="5150400"/>
          </a:xfrm>
          <a:prstGeom prst="rect">
            <a:avLst/>
          </a:prstGeom>
          <a:solidFill>
            <a:srgbClr val="3457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8" name="Google Shape;88;g12c33312068_0_65"/>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cxnSp>
        <p:nvCxnSpPr>
          <p:cNvPr id="89" name="Google Shape;89;g12c33312068_0_65"/>
          <p:cNvCxnSpPr/>
          <p:nvPr/>
        </p:nvCxnSpPr>
        <p:spPr>
          <a:xfrm rot="10800000">
            <a:off x="434313" y="-3407"/>
            <a:ext cx="0" cy="5150400"/>
          </a:xfrm>
          <a:prstGeom prst="straightConnector1">
            <a:avLst/>
          </a:prstGeom>
          <a:noFill/>
          <a:ln w="12700" cap="flat" cmpd="sng">
            <a:solidFill>
              <a:schemeClr val="lt1"/>
            </a:solidFill>
            <a:prstDash val="solid"/>
            <a:miter lim="400000"/>
            <a:headEnd type="none" w="sm" len="sm"/>
            <a:tailEnd type="none" w="sm" len="sm"/>
          </a:ln>
        </p:spPr>
      </p:cxnSp>
      <p:sp>
        <p:nvSpPr>
          <p:cNvPr id="90" name="Google Shape;90;g12c33312068_0_65"/>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chemeClr val="lt1"/>
                </a:solidFill>
                <a:latin typeface="Montserrat"/>
                <a:ea typeface="Montserrat"/>
                <a:cs typeface="Montserrat"/>
                <a:sym typeface="Montserrat"/>
              </a:rPr>
              <a:t>‹Nr.›</a:t>
            </a:fld>
            <a:endParaRPr sz="800" b="0" i="0" u="none" strike="noStrike" cap="none">
              <a:solidFill>
                <a:schemeClr val="lt1"/>
              </a:solidFill>
              <a:latin typeface="Montserrat"/>
              <a:ea typeface="Montserrat"/>
              <a:cs typeface="Montserrat"/>
              <a:sym typeface="Montserrat"/>
            </a:endParaRPr>
          </a:p>
        </p:txBody>
      </p:sp>
      <p:sp>
        <p:nvSpPr>
          <p:cNvPr id="91" name="Google Shape;91;g12c33312068_0_65"/>
          <p:cNvSpPr txBox="1">
            <a:spLocks noGrp="1"/>
          </p:cNvSpPr>
          <p:nvPr>
            <p:ph type="body" idx="1"/>
          </p:nvPr>
        </p:nvSpPr>
        <p:spPr>
          <a:xfrm>
            <a:off x="700750" y="1817175"/>
            <a:ext cx="3502200" cy="28539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1pPr>
            <a:lvl2pPr marL="914400" marR="0" lvl="1"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2pPr>
            <a:lvl3pPr marL="1371600" marR="0" lvl="2"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3pPr>
            <a:lvl4pPr marL="1828800" marR="0" lvl="3"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4pPr>
            <a:lvl5pPr marL="2286000" marR="0" lvl="4"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5pPr>
            <a:lvl6pPr marL="2743200" marR="0" lvl="5"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6pPr>
            <a:lvl7pPr marL="3200400" marR="0" lvl="6"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7pPr>
            <a:lvl8pPr marL="3657600" marR="0" lvl="7"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8pPr>
            <a:lvl9pPr marL="4114800" marR="0" lvl="8" indent="-298450" algn="l">
              <a:lnSpc>
                <a:spcPct val="100000"/>
              </a:lnSpc>
              <a:spcBef>
                <a:spcPts val="0"/>
              </a:spcBef>
              <a:spcAft>
                <a:spcPts val="0"/>
              </a:spcAft>
              <a:buClr>
                <a:schemeClr val="lt1"/>
              </a:buClr>
              <a:buSzPts val="1100"/>
              <a:buFont typeface="Montserrat Medium"/>
              <a:buChar char="■"/>
              <a:defRPr sz="1100" b="0" i="0" u="none" strike="noStrike" cap="none">
                <a:solidFill>
                  <a:schemeClr val="lt1"/>
                </a:solidFill>
                <a:latin typeface="Montserrat Medium"/>
                <a:ea typeface="Montserrat Medium"/>
                <a:cs typeface="Montserrat Medium"/>
                <a:sym typeface="Montserrat Medium"/>
              </a:defRPr>
            </a:lvl9pPr>
          </a:lstStyle>
          <a:p>
            <a:endParaRPr/>
          </a:p>
        </p:txBody>
      </p:sp>
      <p:sp>
        <p:nvSpPr>
          <p:cNvPr id="92" name="Google Shape;92;g12c33312068_0_65"/>
          <p:cNvSpPr>
            <a:spLocks noGrp="1"/>
          </p:cNvSpPr>
          <p:nvPr>
            <p:ph type="pic" idx="2"/>
          </p:nvPr>
        </p:nvSpPr>
        <p:spPr>
          <a:xfrm>
            <a:off x="4796400" y="-775"/>
            <a:ext cx="4347600" cy="5150400"/>
          </a:xfrm>
          <a:prstGeom prst="rect">
            <a:avLst/>
          </a:prstGeom>
          <a:noFill/>
          <a:ln>
            <a:noFill/>
          </a:ln>
        </p:spPr>
      </p:sp>
      <p:sp>
        <p:nvSpPr>
          <p:cNvPr id="93" name="Google Shape;93;g12c33312068_0_65"/>
          <p:cNvSpPr txBox="1">
            <a:spLocks noGrp="1"/>
          </p:cNvSpPr>
          <p:nvPr>
            <p:ph type="title"/>
          </p:nvPr>
        </p:nvSpPr>
        <p:spPr>
          <a:xfrm>
            <a:off x="935750" y="604925"/>
            <a:ext cx="3323700" cy="1095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3000"/>
              <a:buFont typeface="Montserrat Medium"/>
              <a:buNone/>
              <a:defRPr sz="3000" b="0" i="0" u="none" strike="noStrike" cap="none">
                <a:solidFill>
                  <a:schemeClr val="lt1"/>
                </a:solidFill>
                <a:latin typeface="Montserrat Medium"/>
                <a:ea typeface="Montserrat Medium"/>
                <a:cs typeface="Montserrat Medium"/>
                <a:sym typeface="Montserrat Medium"/>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94" name="Google Shape;94;g12c33312068_0_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44" y="84700"/>
            <a:ext cx="252700" cy="631916"/>
          </a:xfrm>
          <a:prstGeom prst="rect">
            <a:avLst/>
          </a:prstGeom>
          <a:noFill/>
          <a:ln>
            <a:noFill/>
          </a:ln>
        </p:spPr>
      </p:pic>
      <p:sp>
        <p:nvSpPr>
          <p:cNvPr id="95" name="Google Shape;95;g12c33312068_0_6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767683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Gegenüberstellung 1 1 2">
  <p:cSld name="Gegenüberstellung 1 1 2">
    <p:spTree>
      <p:nvGrpSpPr>
        <p:cNvPr id="1" name="Shape 96"/>
        <p:cNvGrpSpPr/>
        <p:nvPr/>
      </p:nvGrpSpPr>
      <p:grpSpPr>
        <a:xfrm>
          <a:off x="0" y="0"/>
          <a:ext cx="0" cy="0"/>
          <a:chOff x="0" y="0"/>
          <a:chExt cx="0" cy="0"/>
        </a:xfrm>
      </p:grpSpPr>
      <p:sp>
        <p:nvSpPr>
          <p:cNvPr id="97" name="Google Shape;97;p9"/>
          <p:cNvSpPr/>
          <p:nvPr/>
        </p:nvSpPr>
        <p:spPr>
          <a:xfrm>
            <a:off x="-650" y="0"/>
            <a:ext cx="4797000" cy="5150400"/>
          </a:xfrm>
          <a:prstGeom prst="rect">
            <a:avLst/>
          </a:prstGeom>
          <a:solidFill>
            <a:srgbClr val="BEE0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8" name="Google Shape;98;p9"/>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cxnSp>
        <p:nvCxnSpPr>
          <p:cNvPr id="99" name="Google Shape;99;p9"/>
          <p:cNvCxnSpPr/>
          <p:nvPr/>
        </p:nvCxnSpPr>
        <p:spPr>
          <a:xfrm rot="10800000">
            <a:off x="434313" y="-3407"/>
            <a:ext cx="0" cy="5150400"/>
          </a:xfrm>
          <a:prstGeom prst="straightConnector1">
            <a:avLst/>
          </a:prstGeom>
          <a:noFill/>
          <a:ln w="12700" cap="flat" cmpd="sng">
            <a:solidFill>
              <a:schemeClr val="dk1"/>
            </a:solidFill>
            <a:prstDash val="solid"/>
            <a:miter lim="400000"/>
            <a:headEnd type="none" w="sm" len="sm"/>
            <a:tailEnd type="none" w="sm" len="sm"/>
          </a:ln>
        </p:spPr>
      </p:cxnSp>
      <p:sp>
        <p:nvSpPr>
          <p:cNvPr id="100" name="Google Shape;100;p9"/>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chemeClr val="dk1"/>
                </a:solidFill>
                <a:latin typeface="Montserrat"/>
                <a:ea typeface="Montserrat"/>
                <a:cs typeface="Montserrat"/>
                <a:sym typeface="Montserrat"/>
              </a:rPr>
              <a:t>‹Nr.›</a:t>
            </a:fld>
            <a:endParaRPr sz="800" b="0" i="0" u="none" strike="noStrike" cap="none">
              <a:solidFill>
                <a:schemeClr val="dk1"/>
              </a:solidFill>
              <a:latin typeface="Montserrat"/>
              <a:ea typeface="Montserrat"/>
              <a:cs typeface="Montserrat"/>
              <a:sym typeface="Montserrat"/>
            </a:endParaRPr>
          </a:p>
        </p:txBody>
      </p:sp>
      <p:sp>
        <p:nvSpPr>
          <p:cNvPr id="101" name="Google Shape;101;p9"/>
          <p:cNvSpPr txBox="1">
            <a:spLocks noGrp="1"/>
          </p:cNvSpPr>
          <p:nvPr>
            <p:ph type="body" idx="1"/>
          </p:nvPr>
        </p:nvSpPr>
        <p:spPr>
          <a:xfrm>
            <a:off x="700750" y="1817175"/>
            <a:ext cx="3502200" cy="28539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1pPr>
            <a:lvl2pPr marL="914400" marR="0" lvl="1"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2pPr>
            <a:lvl3pPr marL="1371600" marR="0" lvl="2"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3pPr>
            <a:lvl4pPr marL="1828800" marR="0" lvl="3"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4pPr>
            <a:lvl5pPr marL="2286000" marR="0" lvl="4"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5pPr>
            <a:lvl6pPr marL="2743200" marR="0" lvl="5"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6pPr>
            <a:lvl7pPr marL="3200400" marR="0" lvl="6"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7pPr>
            <a:lvl8pPr marL="3657600" marR="0" lvl="7"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8pPr>
            <a:lvl9pPr marL="4114800" marR="0" lvl="8"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02" name="Google Shape;102;p9"/>
          <p:cNvSpPr>
            <a:spLocks noGrp="1"/>
          </p:cNvSpPr>
          <p:nvPr>
            <p:ph type="pic" idx="2"/>
          </p:nvPr>
        </p:nvSpPr>
        <p:spPr>
          <a:xfrm>
            <a:off x="4796400" y="-775"/>
            <a:ext cx="4347600" cy="5150400"/>
          </a:xfrm>
          <a:prstGeom prst="rect">
            <a:avLst/>
          </a:prstGeom>
          <a:noFill/>
          <a:ln>
            <a:noFill/>
          </a:ln>
        </p:spPr>
      </p:sp>
      <p:sp>
        <p:nvSpPr>
          <p:cNvPr id="103" name="Google Shape;103;p9"/>
          <p:cNvSpPr txBox="1">
            <a:spLocks noGrp="1"/>
          </p:cNvSpPr>
          <p:nvPr>
            <p:ph type="title"/>
          </p:nvPr>
        </p:nvSpPr>
        <p:spPr>
          <a:xfrm>
            <a:off x="935750" y="604925"/>
            <a:ext cx="3323700" cy="1095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Montserrat Medium"/>
              <a:buNone/>
              <a:defRPr sz="3000" b="0" i="0" u="none" strike="noStrike" cap="none">
                <a:solidFill>
                  <a:schemeClr val="dk1"/>
                </a:solidFill>
                <a:latin typeface="Montserrat Medium"/>
                <a:ea typeface="Montserrat Medium"/>
                <a:cs typeface="Montserrat Medium"/>
                <a:sym typeface="Montserrat Medium"/>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104" name="Google Shape;104;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75" y="85693"/>
            <a:ext cx="252700" cy="631905"/>
          </a:xfrm>
          <a:prstGeom prst="rect">
            <a:avLst/>
          </a:prstGeom>
          <a:noFill/>
          <a:ln>
            <a:noFill/>
          </a:ln>
        </p:spPr>
      </p:pic>
      <p:sp>
        <p:nvSpPr>
          <p:cNvPr id="105" name="Google Shape;105;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4280490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Intro 1 1">
  <p:cSld name="Intro 1 1">
    <p:spTree>
      <p:nvGrpSpPr>
        <p:cNvPr id="1" name="Shape 106"/>
        <p:cNvGrpSpPr/>
        <p:nvPr/>
      </p:nvGrpSpPr>
      <p:grpSpPr>
        <a:xfrm>
          <a:off x="0" y="0"/>
          <a:ext cx="0" cy="0"/>
          <a:chOff x="0" y="0"/>
          <a:chExt cx="0" cy="0"/>
        </a:xfrm>
      </p:grpSpPr>
      <p:sp>
        <p:nvSpPr>
          <p:cNvPr id="107" name="Google Shape;107;p10"/>
          <p:cNvSpPr/>
          <p:nvPr/>
        </p:nvSpPr>
        <p:spPr>
          <a:xfrm>
            <a:off x="0" y="0"/>
            <a:ext cx="9144000" cy="5143500"/>
          </a:xfrm>
          <a:prstGeom prst="rect">
            <a:avLst/>
          </a:prstGeom>
          <a:solidFill>
            <a:srgbClr val="3962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0"/>
          <p:cNvSpPr txBox="1">
            <a:spLocks noGrp="1"/>
          </p:cNvSpPr>
          <p:nvPr>
            <p:ph type="title"/>
          </p:nvPr>
        </p:nvSpPr>
        <p:spPr>
          <a:xfrm>
            <a:off x="1633500" y="2024150"/>
            <a:ext cx="5877000" cy="10953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lt1"/>
              </a:buClr>
              <a:buSzPts val="3000"/>
              <a:buFont typeface="Montserrat Medium"/>
              <a:buNone/>
              <a:defRPr sz="3000" b="0" i="0" u="none" strike="noStrike" cap="none">
                <a:solidFill>
                  <a:schemeClr val="lt1"/>
                </a:solidFill>
                <a:latin typeface="Montserrat Medium"/>
                <a:ea typeface="Montserrat Medium"/>
                <a:cs typeface="Montserrat Medium"/>
                <a:sym typeface="Montserrat Medium"/>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09" name="Google Shape;109;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532900" y="4512900"/>
            <a:ext cx="2078199" cy="118500"/>
          </a:xfrm>
          <a:prstGeom prst="rect">
            <a:avLst/>
          </a:prstGeom>
          <a:noFill/>
          <a:ln>
            <a:noFill/>
          </a:ln>
        </p:spPr>
      </p:pic>
      <p:pic>
        <p:nvPicPr>
          <p:cNvPr id="110" name="Google Shape;110;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57713" y="615700"/>
            <a:ext cx="1628580" cy="651275"/>
          </a:xfrm>
          <a:prstGeom prst="rect">
            <a:avLst/>
          </a:prstGeom>
          <a:noFill/>
          <a:ln>
            <a:noFill/>
          </a:ln>
        </p:spPr>
      </p:pic>
      <p:sp>
        <p:nvSpPr>
          <p:cNvPr id="111" name="Google Shape;111;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760597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egenüberstellung 1 1 2 1">
  <p:cSld name="Gegenüberstellung 1 1 2 1">
    <p:spTree>
      <p:nvGrpSpPr>
        <p:cNvPr id="1" name="Shape 112"/>
        <p:cNvGrpSpPr/>
        <p:nvPr/>
      </p:nvGrpSpPr>
      <p:grpSpPr>
        <a:xfrm>
          <a:off x="0" y="0"/>
          <a:ext cx="0" cy="0"/>
          <a:chOff x="0" y="0"/>
          <a:chExt cx="0" cy="0"/>
        </a:xfrm>
      </p:grpSpPr>
      <p:sp>
        <p:nvSpPr>
          <p:cNvPr id="113" name="Google Shape;113;p11"/>
          <p:cNvSpPr/>
          <p:nvPr/>
        </p:nvSpPr>
        <p:spPr>
          <a:xfrm>
            <a:off x="-650" y="0"/>
            <a:ext cx="4797000" cy="5150400"/>
          </a:xfrm>
          <a:prstGeom prst="rect">
            <a:avLst/>
          </a:prstGeom>
          <a:solidFill>
            <a:srgbClr val="BEE0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4" name="Google Shape;114;p11"/>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cxnSp>
        <p:nvCxnSpPr>
          <p:cNvPr id="115" name="Google Shape;115;p11"/>
          <p:cNvCxnSpPr/>
          <p:nvPr/>
        </p:nvCxnSpPr>
        <p:spPr>
          <a:xfrm rot="10800000">
            <a:off x="434313" y="-3407"/>
            <a:ext cx="0" cy="5150400"/>
          </a:xfrm>
          <a:prstGeom prst="straightConnector1">
            <a:avLst/>
          </a:prstGeom>
          <a:noFill/>
          <a:ln w="12700" cap="flat" cmpd="sng">
            <a:solidFill>
              <a:schemeClr val="dk1"/>
            </a:solidFill>
            <a:prstDash val="solid"/>
            <a:miter lim="400000"/>
            <a:headEnd type="none" w="sm" len="sm"/>
            <a:tailEnd type="none" w="sm" len="sm"/>
          </a:ln>
        </p:spPr>
      </p:cxnSp>
      <p:sp>
        <p:nvSpPr>
          <p:cNvPr id="116" name="Google Shape;116;p11"/>
          <p:cNvSpPr txBox="1"/>
          <p:nvPr/>
        </p:nvSpPr>
        <p:spPr>
          <a:xfrm>
            <a:off x="-656" y="4879150"/>
            <a:ext cx="435000" cy="161700"/>
          </a:xfrm>
          <a:prstGeom prst="rect">
            <a:avLst/>
          </a:prstGeom>
          <a:noFill/>
          <a:ln>
            <a:noFill/>
          </a:ln>
        </p:spPr>
        <p:txBody>
          <a:bodyPr spcFirstLastPara="1" wrap="square" lIns="19050" tIns="19050" rIns="19050" bIns="19050" anchor="b"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de" sz="800" b="0" i="0" u="none" strike="noStrike" cap="none">
                <a:solidFill>
                  <a:schemeClr val="dk1"/>
                </a:solidFill>
                <a:latin typeface="Montserrat"/>
                <a:ea typeface="Montserrat"/>
                <a:cs typeface="Montserrat"/>
                <a:sym typeface="Montserrat"/>
              </a:rPr>
              <a:t>‹Nr.›</a:t>
            </a:fld>
            <a:endParaRPr sz="800" b="0" i="0" u="none" strike="noStrike" cap="none">
              <a:solidFill>
                <a:schemeClr val="dk1"/>
              </a:solidFill>
              <a:latin typeface="Montserrat"/>
              <a:ea typeface="Montserrat"/>
              <a:cs typeface="Montserrat"/>
              <a:sym typeface="Montserrat"/>
            </a:endParaRPr>
          </a:p>
        </p:txBody>
      </p:sp>
      <p:sp>
        <p:nvSpPr>
          <p:cNvPr id="117" name="Google Shape;117;p11"/>
          <p:cNvSpPr txBox="1">
            <a:spLocks noGrp="1"/>
          </p:cNvSpPr>
          <p:nvPr>
            <p:ph type="body" idx="1"/>
          </p:nvPr>
        </p:nvSpPr>
        <p:spPr>
          <a:xfrm>
            <a:off x="700750" y="1817175"/>
            <a:ext cx="3502200" cy="28539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1pPr>
            <a:lvl2pPr marL="914400" marR="0" lvl="1"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2pPr>
            <a:lvl3pPr marL="1371600" marR="0" lvl="2"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3pPr>
            <a:lvl4pPr marL="1828800" marR="0" lvl="3"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4pPr>
            <a:lvl5pPr marL="2286000" marR="0" lvl="4"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5pPr>
            <a:lvl6pPr marL="2743200" marR="0" lvl="5"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6pPr>
            <a:lvl7pPr marL="3200400" marR="0" lvl="6"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7pPr>
            <a:lvl8pPr marL="3657600" marR="0" lvl="7"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8pPr>
            <a:lvl9pPr marL="4114800" marR="0" lvl="8" indent="-298450" algn="l">
              <a:lnSpc>
                <a:spcPct val="100000"/>
              </a:lnSpc>
              <a:spcBef>
                <a:spcPts val="0"/>
              </a:spcBef>
              <a:spcAft>
                <a:spcPts val="0"/>
              </a:spcAft>
              <a:buClr>
                <a:schemeClr val="dk1"/>
              </a:buClr>
              <a:buSzPts val="1100"/>
              <a:buFont typeface="Montserrat Medium"/>
              <a:buChar char="■"/>
              <a:defRPr sz="11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118" name="Google Shape;118;p11"/>
          <p:cNvSpPr>
            <a:spLocks noGrp="1"/>
          </p:cNvSpPr>
          <p:nvPr>
            <p:ph type="pic" idx="2"/>
          </p:nvPr>
        </p:nvSpPr>
        <p:spPr>
          <a:xfrm>
            <a:off x="4796400" y="-775"/>
            <a:ext cx="4347600" cy="5150400"/>
          </a:xfrm>
          <a:prstGeom prst="rect">
            <a:avLst/>
          </a:prstGeom>
          <a:noFill/>
          <a:ln>
            <a:noFill/>
          </a:ln>
        </p:spPr>
      </p:sp>
      <p:sp>
        <p:nvSpPr>
          <p:cNvPr id="119" name="Google Shape;119;p11"/>
          <p:cNvSpPr txBox="1">
            <a:spLocks noGrp="1"/>
          </p:cNvSpPr>
          <p:nvPr>
            <p:ph type="title"/>
          </p:nvPr>
        </p:nvSpPr>
        <p:spPr>
          <a:xfrm>
            <a:off x="935750" y="604925"/>
            <a:ext cx="3323700" cy="1095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Montserrat Medium"/>
              <a:buNone/>
              <a:defRPr sz="3000" b="0" i="0" u="none" strike="noStrike" cap="none">
                <a:solidFill>
                  <a:schemeClr val="dk1"/>
                </a:solidFill>
                <a:latin typeface="Montserrat Medium"/>
                <a:ea typeface="Montserrat Medium"/>
                <a:cs typeface="Montserrat Medium"/>
                <a:sym typeface="Montserrat Medium"/>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120" name="Google Shape;120;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75" y="85693"/>
            <a:ext cx="252700" cy="631905"/>
          </a:xfrm>
          <a:prstGeom prst="rect">
            <a:avLst/>
          </a:prstGeom>
          <a:noFill/>
          <a:ln>
            <a:noFill/>
          </a:ln>
        </p:spPr>
      </p:pic>
      <p:sp>
        <p:nvSpPr>
          <p:cNvPr id="121" name="Google Shape;121;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51365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780B59C1-BC6D-4602-9E67-733E7ED63D73}" type="datetime6">
              <a:rPr lang="en-GB" smtClean="0"/>
              <a:t>January 24</a:t>
            </a:fld>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2"/>
        <p:cNvGrpSpPr/>
        <p:nvPr/>
      </p:nvGrpSpPr>
      <p:grpSpPr>
        <a:xfrm>
          <a:off x="0" y="0"/>
          <a:ext cx="0" cy="0"/>
          <a:chOff x="0" y="0"/>
          <a:chExt cx="0" cy="0"/>
        </a:xfrm>
      </p:grpSpPr>
      <p:sp>
        <p:nvSpPr>
          <p:cNvPr id="123" name="Google Shape;123;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4" name="Google Shape;124;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5" name="Google Shape;12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860447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6"/>
        <p:cNvGrpSpPr/>
        <p:nvPr/>
      </p:nvGrpSpPr>
      <p:grpSpPr>
        <a:xfrm>
          <a:off x="0" y="0"/>
          <a:ext cx="0" cy="0"/>
          <a:chOff x="0" y="0"/>
          <a:chExt cx="0" cy="0"/>
        </a:xfrm>
      </p:grpSpPr>
      <p:sp>
        <p:nvSpPr>
          <p:cNvPr id="127" name="Google Shape;127;p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8" name="Google Shape;12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70465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2" name="Google Shape;13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597289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5" name="Google Shape;135;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6" name="Google Shape;13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184677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9" name="Google Shape;13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519794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0"/>
        <p:cNvGrpSpPr/>
        <p:nvPr/>
      </p:nvGrpSpPr>
      <p:grpSpPr>
        <a:xfrm>
          <a:off x="0" y="0"/>
          <a:ext cx="0" cy="0"/>
          <a:chOff x="0" y="0"/>
          <a:chExt cx="0" cy="0"/>
        </a:xfrm>
      </p:grpSpPr>
      <p:sp>
        <p:nvSpPr>
          <p:cNvPr id="141" name="Google Shape;141;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3" name="Google Shape;143;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4" name="Google Shape;144;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5" name="Google Shape;14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523181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6"/>
        <p:cNvGrpSpPr/>
        <p:nvPr/>
      </p:nvGrpSpPr>
      <p:grpSpPr>
        <a:xfrm>
          <a:off x="0" y="0"/>
          <a:ext cx="0" cy="0"/>
          <a:chOff x="0" y="0"/>
          <a:chExt cx="0" cy="0"/>
        </a:xfrm>
      </p:grpSpPr>
      <p:sp>
        <p:nvSpPr>
          <p:cNvPr id="147" name="Google Shape;147;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8" name="Google Shape;148;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49" name="Google Shape;14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3907526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Evergreen Base 1">
  <p:cSld name="Evergreen Base 1">
    <p:spTree>
      <p:nvGrpSpPr>
        <p:cNvPr id="1" name="Shape 150"/>
        <p:cNvGrpSpPr/>
        <p:nvPr/>
      </p:nvGrpSpPr>
      <p:grpSpPr>
        <a:xfrm>
          <a:off x="0" y="0"/>
          <a:ext cx="0" cy="0"/>
          <a:chOff x="0" y="0"/>
          <a:chExt cx="0" cy="0"/>
        </a:xfrm>
      </p:grpSpPr>
      <p:sp>
        <p:nvSpPr>
          <p:cNvPr id="151" name="Google Shape;151;p19"/>
          <p:cNvSpPr/>
          <p:nvPr/>
        </p:nvSpPr>
        <p:spPr>
          <a:xfrm>
            <a:off x="-4878" y="-20448"/>
            <a:ext cx="9153900" cy="5184600"/>
          </a:xfrm>
          <a:prstGeom prst="rect">
            <a:avLst/>
          </a:prstGeom>
          <a:solidFill>
            <a:srgbClr val="34575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cxnSp>
        <p:nvCxnSpPr>
          <p:cNvPr id="152" name="Google Shape;152;p19"/>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sp>
        <p:nvSpPr>
          <p:cNvPr id="153" name="Google Shape;153;p19"/>
          <p:cNvSpPr txBox="1">
            <a:spLocks noGrp="1"/>
          </p:cNvSpPr>
          <p:nvPr>
            <p:ph type="sldNum" idx="12"/>
          </p:nvPr>
        </p:nvSpPr>
        <p:spPr>
          <a:xfrm>
            <a:off x="66095" y="4879162"/>
            <a:ext cx="306000" cy="1923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
              <a:t>‹Nr.›</a:t>
            </a:fld>
            <a:endParaRPr>
              <a:solidFill>
                <a:schemeClr val="dk2"/>
              </a:solidFill>
            </a:endParaRPr>
          </a:p>
        </p:txBody>
      </p:sp>
      <p:pic>
        <p:nvPicPr>
          <p:cNvPr id="154" name="Google Shape;154;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44" y="84700"/>
            <a:ext cx="252700" cy="631916"/>
          </a:xfrm>
          <a:prstGeom prst="rect">
            <a:avLst/>
          </a:prstGeom>
          <a:noFill/>
          <a:ln>
            <a:noFill/>
          </a:ln>
        </p:spPr>
      </p:pic>
    </p:spTree>
    <p:extLst>
      <p:ext uri="{BB962C8B-B14F-4D97-AF65-F5344CB8AC3E}">
        <p14:creationId xmlns:p14="http://schemas.microsoft.com/office/powerpoint/2010/main" val="231546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Evergreen Base">
  <p:cSld name="Evergreen Base">
    <p:spTree>
      <p:nvGrpSpPr>
        <p:cNvPr id="1" name="Shape 155"/>
        <p:cNvGrpSpPr/>
        <p:nvPr/>
      </p:nvGrpSpPr>
      <p:grpSpPr>
        <a:xfrm>
          <a:off x="0" y="0"/>
          <a:ext cx="0" cy="0"/>
          <a:chOff x="0" y="0"/>
          <a:chExt cx="0" cy="0"/>
        </a:xfrm>
      </p:grpSpPr>
      <p:sp>
        <p:nvSpPr>
          <p:cNvPr id="156" name="Google Shape;156;p20"/>
          <p:cNvSpPr/>
          <p:nvPr/>
        </p:nvSpPr>
        <p:spPr>
          <a:xfrm>
            <a:off x="-4878" y="-20448"/>
            <a:ext cx="9153900" cy="5184600"/>
          </a:xfrm>
          <a:prstGeom prst="rect">
            <a:avLst/>
          </a:prstGeom>
          <a:solidFill>
            <a:srgbClr val="345754"/>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FFFFFF"/>
              </a:solidFill>
              <a:latin typeface="Helvetica Neue"/>
              <a:ea typeface="Helvetica Neue"/>
              <a:cs typeface="Helvetica Neue"/>
              <a:sym typeface="Helvetica Neue"/>
            </a:endParaRPr>
          </a:p>
        </p:txBody>
      </p:sp>
      <p:cxnSp>
        <p:nvCxnSpPr>
          <p:cNvPr id="157" name="Google Shape;157;p20"/>
          <p:cNvCxnSpPr/>
          <p:nvPr/>
        </p:nvCxnSpPr>
        <p:spPr>
          <a:xfrm rot="10800000">
            <a:off x="434313" y="-3407"/>
            <a:ext cx="0" cy="5150400"/>
          </a:xfrm>
          <a:prstGeom prst="straightConnector1">
            <a:avLst/>
          </a:prstGeom>
          <a:noFill/>
          <a:ln w="12700" cap="flat" cmpd="sng">
            <a:solidFill>
              <a:srgbClr val="FFFFFE"/>
            </a:solidFill>
            <a:prstDash val="solid"/>
            <a:miter lim="400000"/>
            <a:headEnd type="none" w="sm" len="sm"/>
            <a:tailEnd type="none" w="sm" len="sm"/>
          </a:ln>
        </p:spPr>
      </p:cxnSp>
      <p:sp>
        <p:nvSpPr>
          <p:cNvPr id="158" name="Google Shape;158;p20"/>
          <p:cNvSpPr txBox="1">
            <a:spLocks noGrp="1"/>
          </p:cNvSpPr>
          <p:nvPr>
            <p:ph type="sldNum" idx="12"/>
          </p:nvPr>
        </p:nvSpPr>
        <p:spPr>
          <a:xfrm>
            <a:off x="66095" y="4879162"/>
            <a:ext cx="306000" cy="1923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Montserrat"/>
              <a:buNone/>
              <a:defRPr sz="10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
              <a:t>‹Nr.›</a:t>
            </a:fld>
            <a:endParaRPr>
              <a:solidFill>
                <a:schemeClr val="dk2"/>
              </a:solidFill>
            </a:endParaRPr>
          </a:p>
        </p:txBody>
      </p:sp>
      <p:pic>
        <p:nvPicPr>
          <p:cNvPr id="159" name="Google Shape;159;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44" y="84700"/>
            <a:ext cx="252700" cy="631916"/>
          </a:xfrm>
          <a:prstGeom prst="rect">
            <a:avLst/>
          </a:prstGeom>
          <a:noFill/>
          <a:ln>
            <a:noFill/>
          </a:ln>
        </p:spPr>
      </p:pic>
    </p:spTree>
    <p:extLst>
      <p:ext uri="{BB962C8B-B14F-4D97-AF65-F5344CB8AC3E}">
        <p14:creationId xmlns:p14="http://schemas.microsoft.com/office/powerpoint/2010/main" val="1620761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int — Plain">
  <p:cSld name="Mint — Plain">
    <p:spTree>
      <p:nvGrpSpPr>
        <p:cNvPr id="1" name="Shape 160"/>
        <p:cNvGrpSpPr/>
        <p:nvPr/>
      </p:nvGrpSpPr>
      <p:grpSpPr>
        <a:xfrm>
          <a:off x="0" y="0"/>
          <a:ext cx="0" cy="0"/>
          <a:chOff x="0" y="0"/>
          <a:chExt cx="0" cy="0"/>
        </a:xfrm>
      </p:grpSpPr>
      <p:sp>
        <p:nvSpPr>
          <p:cNvPr id="161" name="Google Shape;161;p21"/>
          <p:cNvSpPr/>
          <p:nvPr/>
        </p:nvSpPr>
        <p:spPr>
          <a:xfrm>
            <a:off x="0" y="0"/>
            <a:ext cx="9144000" cy="5143500"/>
          </a:xfrm>
          <a:prstGeom prst="rect">
            <a:avLst/>
          </a:prstGeom>
          <a:solidFill>
            <a:srgbClr val="C9EE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775" y="4771603"/>
            <a:ext cx="589041" cy="235551"/>
          </a:xfrm>
          <a:prstGeom prst="rect">
            <a:avLst/>
          </a:prstGeom>
          <a:noFill/>
          <a:ln>
            <a:noFill/>
          </a:ln>
        </p:spPr>
      </p:pic>
      <p:sp>
        <p:nvSpPr>
          <p:cNvPr id="163" name="Google Shape;16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chemeClr val="dk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11479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fld id="{949C7DC0-EC49-4C17-B702-C8A747604BB2}" type="datetime6">
              <a:rPr lang="en-GB" smtClean="0"/>
              <a:t>January 24</a:t>
            </a:fld>
            <a:endParaRPr lang="en-GB"/>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Evergreen — Plain 1">
  <p:cSld name="Evergreen — Plain 1">
    <p:spTree>
      <p:nvGrpSpPr>
        <p:cNvPr id="1" name="Shape 164"/>
        <p:cNvGrpSpPr/>
        <p:nvPr/>
      </p:nvGrpSpPr>
      <p:grpSpPr>
        <a:xfrm>
          <a:off x="0" y="0"/>
          <a:ext cx="0" cy="0"/>
          <a:chOff x="0" y="0"/>
          <a:chExt cx="0" cy="0"/>
        </a:xfrm>
      </p:grpSpPr>
      <p:sp>
        <p:nvSpPr>
          <p:cNvPr id="165" name="Google Shape;165;p22"/>
          <p:cNvSpPr/>
          <p:nvPr/>
        </p:nvSpPr>
        <p:spPr>
          <a:xfrm>
            <a:off x="0" y="0"/>
            <a:ext cx="9144000" cy="5143500"/>
          </a:xfrm>
          <a:prstGeom prst="rect">
            <a:avLst/>
          </a:prstGeom>
          <a:solidFill>
            <a:srgbClr val="0C4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pic>
        <p:nvPicPr>
          <p:cNvPr id="167" name="Google Shape;167;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775" y="4764558"/>
            <a:ext cx="588974" cy="235542"/>
          </a:xfrm>
          <a:prstGeom prst="rect">
            <a:avLst/>
          </a:prstGeom>
          <a:noFill/>
          <a:ln>
            <a:noFill/>
          </a:ln>
        </p:spPr>
      </p:pic>
    </p:spTree>
    <p:extLst>
      <p:ext uri="{BB962C8B-B14F-4D97-AF65-F5344CB8AC3E}">
        <p14:creationId xmlns:p14="http://schemas.microsoft.com/office/powerpoint/2010/main" val="5750580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8"/>
        <p:cNvGrpSpPr/>
        <p:nvPr/>
      </p:nvGrpSpPr>
      <p:grpSpPr>
        <a:xfrm>
          <a:off x="0" y="0"/>
          <a:ext cx="0" cy="0"/>
          <a:chOff x="0" y="0"/>
          <a:chExt cx="0" cy="0"/>
        </a:xfrm>
      </p:grpSpPr>
      <p:sp>
        <p:nvSpPr>
          <p:cNvPr id="169" name="Google Shape;169;g2172156bba8_0_27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0" name="Google Shape;170;g2172156bba8_0_270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1" name="Google Shape;171;g2172156bba8_0_270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2" name="Google Shape;172;g2172156bba8_0_27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2922072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Evergreen — Plain 3">
  <p:cSld name="Evergreen — Plain 3">
    <p:spTree>
      <p:nvGrpSpPr>
        <p:cNvPr id="1" name="Shape 173"/>
        <p:cNvGrpSpPr/>
        <p:nvPr/>
      </p:nvGrpSpPr>
      <p:grpSpPr>
        <a:xfrm>
          <a:off x="0" y="0"/>
          <a:ext cx="0" cy="0"/>
          <a:chOff x="0" y="0"/>
          <a:chExt cx="0" cy="0"/>
        </a:xfrm>
      </p:grpSpPr>
      <p:sp>
        <p:nvSpPr>
          <p:cNvPr id="174" name="Google Shape;174;g2172156bba8_0_2707"/>
          <p:cNvSpPr/>
          <p:nvPr/>
        </p:nvSpPr>
        <p:spPr>
          <a:xfrm>
            <a:off x="0" y="0"/>
            <a:ext cx="9144000" cy="5143500"/>
          </a:xfrm>
          <a:prstGeom prst="rect">
            <a:avLst/>
          </a:prstGeom>
          <a:solidFill>
            <a:srgbClr val="0C4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172156bba8_0_27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chemeClr val="lt1"/>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de"/>
              <a:t>‹Nr.›</a:t>
            </a:fld>
            <a:endParaRPr/>
          </a:p>
        </p:txBody>
      </p:sp>
      <p:pic>
        <p:nvPicPr>
          <p:cNvPr id="176" name="Google Shape;176;g2172156bba8_0_270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775" y="4764558"/>
            <a:ext cx="588974" cy="235542"/>
          </a:xfrm>
          <a:prstGeom prst="rect">
            <a:avLst/>
          </a:prstGeom>
          <a:noFill/>
          <a:ln>
            <a:noFill/>
          </a:ln>
        </p:spPr>
      </p:pic>
    </p:spTree>
    <p:extLst>
      <p:ext uri="{BB962C8B-B14F-4D97-AF65-F5344CB8AC3E}">
        <p14:creationId xmlns:p14="http://schemas.microsoft.com/office/powerpoint/2010/main" val="12424852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Einleitungsfolie RKU 1">
  <p:cSld name="Einleitungsfolie RKU 1">
    <p:bg>
      <p:bgPr>
        <a:solidFill>
          <a:srgbClr val="009182"/>
        </a:solidFill>
        <a:effectLst/>
      </p:bgPr>
    </p:bg>
    <p:spTree>
      <p:nvGrpSpPr>
        <p:cNvPr id="1" name="Shape 177"/>
        <p:cNvGrpSpPr/>
        <p:nvPr/>
      </p:nvGrpSpPr>
      <p:grpSpPr>
        <a:xfrm>
          <a:off x="0" y="0"/>
          <a:ext cx="0" cy="0"/>
          <a:chOff x="0" y="0"/>
          <a:chExt cx="0" cy="0"/>
        </a:xfrm>
      </p:grpSpPr>
      <p:sp>
        <p:nvSpPr>
          <p:cNvPr id="178" name="Google Shape;178;p23"/>
          <p:cNvSpPr>
            <a:spLocks noGrp="1"/>
          </p:cNvSpPr>
          <p:nvPr>
            <p:ph type="pic" idx="2"/>
          </p:nvPr>
        </p:nvSpPr>
        <p:spPr>
          <a:xfrm>
            <a:off x="1" y="0"/>
            <a:ext cx="4572000" cy="5143500"/>
          </a:xfrm>
          <a:prstGeom prst="rect">
            <a:avLst/>
          </a:prstGeom>
          <a:noFill/>
          <a:ln>
            <a:noFill/>
          </a:ln>
        </p:spPr>
      </p:sp>
      <p:sp>
        <p:nvSpPr>
          <p:cNvPr id="179" name="Google Shape;179;p23"/>
          <p:cNvSpPr txBox="1">
            <a:spLocks noGrp="1"/>
          </p:cNvSpPr>
          <p:nvPr>
            <p:ph type="body" idx="1"/>
          </p:nvPr>
        </p:nvSpPr>
        <p:spPr>
          <a:xfrm>
            <a:off x="4587474" y="1273683"/>
            <a:ext cx="4310378" cy="1707226"/>
          </a:xfrm>
          <a:prstGeom prst="rect">
            <a:avLst/>
          </a:prstGeom>
          <a:noFill/>
          <a:ln>
            <a:noFill/>
          </a:ln>
        </p:spPr>
        <p:txBody>
          <a:bodyPr spcFirstLastPara="1" wrap="square" lIns="288000" tIns="72000" rIns="72000" bIns="72000" anchor="b" anchorCtr="0">
            <a:noAutofit/>
          </a:bodyPr>
          <a:lstStyle>
            <a:lvl1pPr marL="457200" lvl="0" indent="-228600" algn="l">
              <a:lnSpc>
                <a:spcPct val="115000"/>
              </a:lnSpc>
              <a:spcBef>
                <a:spcPts val="0"/>
              </a:spcBef>
              <a:spcAft>
                <a:spcPts val="0"/>
              </a:spcAft>
              <a:buSzPts val="1800"/>
              <a:buNone/>
              <a:defRPr sz="2790" b="1">
                <a:solidFill>
                  <a:srgbClr val="FDEF1A"/>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0" name="Google Shape;180;p23"/>
          <p:cNvSpPr txBox="1">
            <a:spLocks noGrp="1"/>
          </p:cNvSpPr>
          <p:nvPr>
            <p:ph type="body" idx="3"/>
          </p:nvPr>
        </p:nvSpPr>
        <p:spPr>
          <a:xfrm>
            <a:off x="4587474" y="2988257"/>
            <a:ext cx="4310378" cy="1102226"/>
          </a:xfrm>
          <a:prstGeom prst="rect">
            <a:avLst/>
          </a:prstGeom>
          <a:noFill/>
          <a:ln>
            <a:noFill/>
          </a:ln>
        </p:spPr>
        <p:txBody>
          <a:bodyPr spcFirstLastPara="1" wrap="square" lIns="288000" tIns="72000" rIns="72000" bIns="72000" anchor="t" anchorCtr="0">
            <a:noAutofit/>
          </a:bodyPr>
          <a:lstStyle>
            <a:lvl1pPr marL="457200" lvl="0" indent="-228600" algn="l">
              <a:lnSpc>
                <a:spcPct val="115000"/>
              </a:lnSpc>
              <a:spcBef>
                <a:spcPts val="0"/>
              </a:spcBef>
              <a:spcAft>
                <a:spcPts val="0"/>
              </a:spcAft>
              <a:buSzPts val="1800"/>
              <a:buNone/>
              <a:defRPr sz="1565">
                <a:solidFill>
                  <a:srgbClr val="FDEF1A"/>
                </a:solidFill>
              </a:defRPr>
            </a:lvl1pPr>
            <a:lvl2pPr marL="914400" lvl="1" indent="-228600" algn="l">
              <a:lnSpc>
                <a:spcPct val="115000"/>
              </a:lnSpc>
              <a:spcBef>
                <a:spcPts val="0"/>
              </a:spcBef>
              <a:spcAft>
                <a:spcPts val="0"/>
              </a:spcAft>
              <a:buSzPts val="1400"/>
              <a:buNone/>
              <a:defRPr sz="1420"/>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1" name="Google Shape;181;p23"/>
          <p:cNvSpPr txBox="1">
            <a:spLocks noGrp="1"/>
          </p:cNvSpPr>
          <p:nvPr>
            <p:ph type="body" idx="4"/>
          </p:nvPr>
        </p:nvSpPr>
        <p:spPr>
          <a:xfrm>
            <a:off x="4587474" y="4163965"/>
            <a:ext cx="4310378" cy="734817"/>
          </a:xfrm>
          <a:prstGeom prst="rect">
            <a:avLst/>
          </a:prstGeom>
          <a:noFill/>
          <a:ln>
            <a:noFill/>
          </a:ln>
        </p:spPr>
        <p:txBody>
          <a:bodyPr spcFirstLastPara="1" wrap="square" lIns="288000" tIns="72000" rIns="72000" bIns="72000" anchor="t" anchorCtr="0">
            <a:noAutofit/>
          </a:bodyPr>
          <a:lstStyle>
            <a:lvl1pPr marL="457200" lvl="0" indent="-228600" algn="l">
              <a:lnSpc>
                <a:spcPct val="115000"/>
              </a:lnSpc>
              <a:spcBef>
                <a:spcPts val="0"/>
              </a:spcBef>
              <a:spcAft>
                <a:spcPts val="0"/>
              </a:spcAft>
              <a:buSzPts val="1800"/>
              <a:buNone/>
              <a:defRPr sz="1429" b="1">
                <a:solidFill>
                  <a:srgbClr val="FDEF1A"/>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182" name="Google Shape;182;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73452" y="171457"/>
            <a:ext cx="1939670" cy="480901"/>
          </a:xfrm>
          <a:prstGeom prst="rect">
            <a:avLst/>
          </a:prstGeom>
          <a:noFill/>
          <a:ln>
            <a:noFill/>
          </a:ln>
        </p:spPr>
      </p:pic>
    </p:spTree>
    <p:extLst>
      <p:ext uri="{BB962C8B-B14F-4D97-AF65-F5344CB8AC3E}">
        <p14:creationId xmlns:p14="http://schemas.microsoft.com/office/powerpoint/2010/main" val="2420090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Folie Aufzählung 1 RKU 1">
  <p:cSld name="Folie Aufzählung 1 RKU 1">
    <p:bg>
      <p:bgPr>
        <a:solidFill>
          <a:schemeClr val="lt1">
            <a:alpha val="9803"/>
          </a:schemeClr>
        </a:solidFill>
        <a:effectLst/>
      </p:bgPr>
    </p:bg>
    <p:spTree>
      <p:nvGrpSpPr>
        <p:cNvPr id="1" name="Shape 183"/>
        <p:cNvGrpSpPr/>
        <p:nvPr/>
      </p:nvGrpSpPr>
      <p:grpSpPr>
        <a:xfrm>
          <a:off x="0" y="0"/>
          <a:ext cx="0" cy="0"/>
          <a:chOff x="0" y="0"/>
          <a:chExt cx="0" cy="0"/>
        </a:xfrm>
      </p:grpSpPr>
      <p:sp>
        <p:nvSpPr>
          <p:cNvPr id="184" name="Google Shape;18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de"/>
              <a:t>‹Nr.›</a:t>
            </a:fld>
            <a:endParaRPr/>
          </a:p>
        </p:txBody>
      </p:sp>
      <p:pic>
        <p:nvPicPr>
          <p:cNvPr id="185" name="Google Shape;185;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73452" y="171458"/>
            <a:ext cx="1939670" cy="480902"/>
          </a:xfrm>
          <a:prstGeom prst="rect">
            <a:avLst/>
          </a:prstGeom>
          <a:noFill/>
          <a:ln>
            <a:noFill/>
          </a:ln>
        </p:spPr>
      </p:pic>
      <p:sp>
        <p:nvSpPr>
          <p:cNvPr id="186" name="Google Shape;186;p24"/>
          <p:cNvSpPr txBox="1">
            <a:spLocks noGrp="1"/>
          </p:cNvSpPr>
          <p:nvPr>
            <p:ph type="title"/>
          </p:nvPr>
        </p:nvSpPr>
        <p:spPr>
          <a:xfrm>
            <a:off x="554191" y="734817"/>
            <a:ext cx="7961885" cy="612348"/>
          </a:xfrm>
          <a:prstGeom prst="rect">
            <a:avLst/>
          </a:prstGeom>
          <a:noFill/>
          <a:ln>
            <a:noFill/>
          </a:ln>
        </p:spPr>
        <p:txBody>
          <a:bodyPr spcFirstLastPara="1" wrap="square" lIns="72000" tIns="91425" rIns="72000" bIns="91425" anchor="t" anchorCtr="0">
            <a:normAutofit/>
          </a:bodyPr>
          <a:lstStyle>
            <a:lvl1pPr lvl="0" algn="l">
              <a:lnSpc>
                <a:spcPct val="100000"/>
              </a:lnSpc>
              <a:spcBef>
                <a:spcPts val="0"/>
              </a:spcBef>
              <a:spcAft>
                <a:spcPts val="0"/>
              </a:spcAft>
              <a:buSzPts val="2800"/>
              <a:buNone/>
              <a:defRPr sz="1904">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7" name="Google Shape;187;p24"/>
          <p:cNvSpPr txBox="1">
            <a:spLocks noGrp="1"/>
          </p:cNvSpPr>
          <p:nvPr>
            <p:ph type="body" idx="1"/>
          </p:nvPr>
        </p:nvSpPr>
        <p:spPr>
          <a:xfrm>
            <a:off x="554191" y="1040991"/>
            <a:ext cx="7961885" cy="306174"/>
          </a:xfrm>
          <a:prstGeom prst="rect">
            <a:avLst/>
          </a:prstGeom>
          <a:noFill/>
          <a:ln>
            <a:noFill/>
          </a:ln>
        </p:spPr>
        <p:txBody>
          <a:bodyPr spcFirstLastPara="1" wrap="square" lIns="72000" tIns="36000" rIns="72000" bIns="36000" anchor="t" anchorCtr="0">
            <a:noAutofit/>
          </a:bodyPr>
          <a:lstStyle>
            <a:lvl1pPr marL="457200" lvl="0" indent="-228600" algn="l">
              <a:lnSpc>
                <a:spcPct val="115000"/>
              </a:lnSpc>
              <a:spcBef>
                <a:spcPts val="0"/>
              </a:spcBef>
              <a:spcAft>
                <a:spcPts val="0"/>
              </a:spcAft>
              <a:buSzPts val="1800"/>
              <a:buNone/>
              <a:defRPr sz="1904" b="1">
                <a:solidFill>
                  <a:srgbClr val="009182"/>
                </a:solidFill>
                <a:latin typeface="Arial"/>
                <a:ea typeface="Arial"/>
                <a:cs typeface="Arial"/>
                <a:sym typeface="Aria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8" name="Google Shape;188;p24"/>
          <p:cNvSpPr txBox="1">
            <a:spLocks noGrp="1"/>
          </p:cNvSpPr>
          <p:nvPr>
            <p:ph type="body" idx="2"/>
          </p:nvPr>
        </p:nvSpPr>
        <p:spPr>
          <a:xfrm>
            <a:off x="554191" y="1430444"/>
            <a:ext cx="7961885" cy="3353216"/>
          </a:xfrm>
          <a:prstGeom prst="rect">
            <a:avLst/>
          </a:prstGeom>
          <a:noFill/>
          <a:ln>
            <a:noFill/>
          </a:ln>
        </p:spPr>
        <p:txBody>
          <a:bodyPr spcFirstLastPara="1" wrap="square" lIns="72000" tIns="91425" rIns="72000" bIns="91425" anchor="t" anchorCtr="0">
            <a:noAutofit/>
          </a:bodyPr>
          <a:lstStyle>
            <a:lvl1pPr marL="457200" lvl="0" indent="-342900" algn="l">
              <a:lnSpc>
                <a:spcPct val="115000"/>
              </a:lnSpc>
              <a:spcBef>
                <a:spcPts val="0"/>
              </a:spcBef>
              <a:spcAft>
                <a:spcPts val="0"/>
              </a:spcAft>
              <a:buClr>
                <a:srgbClr val="009182"/>
              </a:buClr>
              <a:buSzPts val="1800"/>
              <a:buFont typeface="Arial"/>
              <a:buChar char="&gt;"/>
              <a:defRPr sz="1089" b="0">
                <a:latin typeface="Arial"/>
                <a:ea typeface="Arial"/>
                <a:cs typeface="Arial"/>
                <a:sym typeface="Arial"/>
              </a:defRPr>
            </a:lvl1pPr>
            <a:lvl2pPr marL="914400" lvl="1" indent="-317500" algn="l">
              <a:lnSpc>
                <a:spcPct val="115000"/>
              </a:lnSpc>
              <a:spcBef>
                <a:spcPts val="0"/>
              </a:spcBef>
              <a:spcAft>
                <a:spcPts val="0"/>
              </a:spcAft>
              <a:buClr>
                <a:srgbClr val="009182"/>
              </a:buClr>
              <a:buSzPts val="1400"/>
              <a:buFont typeface="Noto Sans Symbols"/>
              <a:buChar char="▪"/>
              <a:defRPr sz="816">
                <a:latin typeface="Arial"/>
                <a:ea typeface="Arial"/>
                <a:cs typeface="Arial"/>
                <a:sym typeface="Arial"/>
              </a:defRPr>
            </a:lvl2pPr>
            <a:lvl3pPr marL="1371600" lvl="2" indent="-317500" algn="l">
              <a:lnSpc>
                <a:spcPct val="115000"/>
              </a:lnSpc>
              <a:spcBef>
                <a:spcPts val="0"/>
              </a:spcBef>
              <a:spcAft>
                <a:spcPts val="0"/>
              </a:spcAft>
              <a:buSzPts val="1400"/>
              <a:buFont typeface="Arial"/>
              <a:buChar char="•"/>
              <a:defRPr sz="816">
                <a:latin typeface="Arial"/>
                <a:ea typeface="Arial"/>
                <a:cs typeface="Arial"/>
                <a:sym typeface="Arial"/>
              </a:defRPr>
            </a:lvl3pPr>
            <a:lvl4pPr marL="1828800" lvl="3" indent="-228600" algn="l">
              <a:lnSpc>
                <a:spcPct val="115000"/>
              </a:lnSpc>
              <a:spcBef>
                <a:spcPts val="0"/>
              </a:spcBef>
              <a:spcAft>
                <a:spcPts val="0"/>
              </a:spcAft>
              <a:buSzPts val="1400"/>
              <a:buNone/>
              <a:defRPr sz="816">
                <a:latin typeface="Arial"/>
                <a:ea typeface="Arial"/>
                <a:cs typeface="Arial"/>
                <a:sym typeface="Arial"/>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9" name="Google Shape;189;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0" name="Google Shape;190;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33493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Überleitungsfolie RKU 1">
  <p:cSld name="Überleitungsfolie RKU 1">
    <p:bg>
      <p:bgPr>
        <a:solidFill>
          <a:srgbClr val="009182"/>
        </a:solidFill>
        <a:effectLst/>
      </p:bgPr>
    </p:bg>
    <p:spTree>
      <p:nvGrpSpPr>
        <p:cNvPr id="1" name="Shape 191"/>
        <p:cNvGrpSpPr/>
        <p:nvPr/>
      </p:nvGrpSpPr>
      <p:grpSpPr>
        <a:xfrm>
          <a:off x="0" y="0"/>
          <a:ext cx="0" cy="0"/>
          <a:chOff x="0" y="0"/>
          <a:chExt cx="0" cy="0"/>
        </a:xfrm>
      </p:grpSpPr>
      <p:pic>
        <p:nvPicPr>
          <p:cNvPr id="192" name="Google Shape;192;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73452" y="171457"/>
            <a:ext cx="1939670" cy="480901"/>
          </a:xfrm>
          <a:prstGeom prst="rect">
            <a:avLst/>
          </a:prstGeom>
          <a:noFill/>
          <a:ln>
            <a:noFill/>
          </a:ln>
        </p:spPr>
      </p:pic>
      <p:sp>
        <p:nvSpPr>
          <p:cNvPr id="193" name="Google Shape;193;p25"/>
          <p:cNvSpPr txBox="1">
            <a:spLocks noGrp="1"/>
          </p:cNvSpPr>
          <p:nvPr>
            <p:ph type="title"/>
          </p:nvPr>
        </p:nvSpPr>
        <p:spPr>
          <a:xfrm>
            <a:off x="4587474" y="1273683"/>
            <a:ext cx="4221615" cy="1706040"/>
          </a:xfrm>
          <a:prstGeom prst="rect">
            <a:avLst/>
          </a:prstGeom>
          <a:noFill/>
          <a:ln>
            <a:noFill/>
          </a:ln>
        </p:spPr>
        <p:txBody>
          <a:bodyPr spcFirstLastPara="1" wrap="square" lIns="288000" tIns="72000" rIns="91425" bIns="72000" anchor="b" anchorCtr="0">
            <a:normAutofit/>
          </a:bodyPr>
          <a:lstStyle>
            <a:lvl1pPr lvl="0" algn="l">
              <a:lnSpc>
                <a:spcPct val="100000"/>
              </a:lnSpc>
              <a:spcBef>
                <a:spcPts val="0"/>
              </a:spcBef>
              <a:spcAft>
                <a:spcPts val="0"/>
              </a:spcAft>
              <a:buSzPts val="2800"/>
              <a:buNone/>
              <a:defRPr sz="2313" b="1">
                <a:solidFill>
                  <a:srgbClr val="FDEF1A"/>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4" name="Google Shape;194;p25"/>
          <p:cNvSpPr>
            <a:spLocks noGrp="1"/>
          </p:cNvSpPr>
          <p:nvPr>
            <p:ph type="pic" idx="2"/>
          </p:nvPr>
        </p:nvSpPr>
        <p:spPr>
          <a:xfrm>
            <a:off x="0" y="0"/>
            <a:ext cx="4572080" cy="5143500"/>
          </a:xfrm>
          <a:prstGeom prst="rect">
            <a:avLst/>
          </a:prstGeom>
          <a:noFill/>
          <a:ln>
            <a:noFill/>
          </a:ln>
        </p:spPr>
      </p:sp>
      <p:sp>
        <p:nvSpPr>
          <p:cNvPr id="195" name="Google Shape;195;p25"/>
          <p:cNvSpPr txBox="1">
            <a:spLocks noGrp="1"/>
          </p:cNvSpPr>
          <p:nvPr>
            <p:ph type="body" idx="1"/>
          </p:nvPr>
        </p:nvSpPr>
        <p:spPr>
          <a:xfrm>
            <a:off x="4587475" y="4163965"/>
            <a:ext cx="4220258" cy="734817"/>
          </a:xfrm>
          <a:prstGeom prst="rect">
            <a:avLst/>
          </a:prstGeom>
          <a:noFill/>
          <a:ln>
            <a:noFill/>
          </a:ln>
        </p:spPr>
        <p:txBody>
          <a:bodyPr spcFirstLastPara="1" wrap="square" lIns="288000" tIns="72000" rIns="91425" bIns="36000" anchor="t" anchorCtr="0">
            <a:normAutofit/>
          </a:bodyPr>
          <a:lstStyle>
            <a:lvl1pPr marL="457200" lvl="0" indent="-228600" algn="l">
              <a:lnSpc>
                <a:spcPct val="115000"/>
              </a:lnSpc>
              <a:spcBef>
                <a:spcPts val="0"/>
              </a:spcBef>
              <a:spcAft>
                <a:spcPts val="0"/>
              </a:spcAft>
              <a:buSzPts val="1800"/>
              <a:buNone/>
              <a:defRPr sz="1429" b="1">
                <a:solidFill>
                  <a:srgbClr val="FDEF1A"/>
                </a:solidFill>
                <a:latin typeface="Arial"/>
                <a:ea typeface="Arial"/>
                <a:cs typeface="Arial"/>
                <a:sym typeface="Arial"/>
              </a:defRPr>
            </a:lvl1pPr>
            <a:lvl2pPr marL="914400" lvl="1" indent="-228600" algn="l">
              <a:lnSpc>
                <a:spcPct val="115000"/>
              </a:lnSpc>
              <a:spcBef>
                <a:spcPts val="0"/>
              </a:spcBef>
              <a:spcAft>
                <a:spcPts val="0"/>
              </a:spcAft>
              <a:buSzPts val="1400"/>
              <a:buNone/>
              <a:defRPr sz="953"/>
            </a:lvl2pPr>
            <a:lvl3pPr marL="1371600" lvl="2" indent="-228600" algn="l">
              <a:lnSpc>
                <a:spcPct val="115000"/>
              </a:lnSpc>
              <a:spcBef>
                <a:spcPts val="0"/>
              </a:spcBef>
              <a:spcAft>
                <a:spcPts val="0"/>
              </a:spcAft>
              <a:buSzPts val="1400"/>
              <a:buNone/>
              <a:defRPr sz="816"/>
            </a:lvl3pPr>
            <a:lvl4pPr marL="1828800" lvl="3" indent="-228600" algn="l">
              <a:lnSpc>
                <a:spcPct val="115000"/>
              </a:lnSpc>
              <a:spcBef>
                <a:spcPts val="0"/>
              </a:spcBef>
              <a:spcAft>
                <a:spcPts val="0"/>
              </a:spcAft>
              <a:buSzPts val="1400"/>
              <a:buNone/>
              <a:defRPr sz="680"/>
            </a:lvl4pPr>
            <a:lvl5pPr marL="2286000" lvl="4" indent="-228600" algn="l">
              <a:lnSpc>
                <a:spcPct val="115000"/>
              </a:lnSpc>
              <a:spcBef>
                <a:spcPts val="0"/>
              </a:spcBef>
              <a:spcAft>
                <a:spcPts val="0"/>
              </a:spcAft>
              <a:buSzPts val="1400"/>
              <a:buNone/>
              <a:defRPr sz="680"/>
            </a:lvl5pPr>
            <a:lvl6pPr marL="2743200" lvl="5" indent="-228600" algn="l">
              <a:lnSpc>
                <a:spcPct val="115000"/>
              </a:lnSpc>
              <a:spcBef>
                <a:spcPts val="0"/>
              </a:spcBef>
              <a:spcAft>
                <a:spcPts val="0"/>
              </a:spcAft>
              <a:buSzPts val="1400"/>
              <a:buNone/>
              <a:defRPr sz="680"/>
            </a:lvl6pPr>
            <a:lvl7pPr marL="3200400" lvl="6" indent="-228600" algn="l">
              <a:lnSpc>
                <a:spcPct val="115000"/>
              </a:lnSpc>
              <a:spcBef>
                <a:spcPts val="0"/>
              </a:spcBef>
              <a:spcAft>
                <a:spcPts val="0"/>
              </a:spcAft>
              <a:buSzPts val="1400"/>
              <a:buNone/>
              <a:defRPr sz="680"/>
            </a:lvl7pPr>
            <a:lvl8pPr marL="3657600" lvl="7" indent="-228600" algn="l">
              <a:lnSpc>
                <a:spcPct val="115000"/>
              </a:lnSpc>
              <a:spcBef>
                <a:spcPts val="0"/>
              </a:spcBef>
              <a:spcAft>
                <a:spcPts val="0"/>
              </a:spcAft>
              <a:buSzPts val="1400"/>
              <a:buNone/>
              <a:defRPr sz="680"/>
            </a:lvl8pPr>
            <a:lvl9pPr marL="4114800" lvl="8" indent="-228600" algn="l">
              <a:lnSpc>
                <a:spcPct val="115000"/>
              </a:lnSpc>
              <a:spcBef>
                <a:spcPts val="0"/>
              </a:spcBef>
              <a:spcAft>
                <a:spcPts val="0"/>
              </a:spcAft>
              <a:buSzPts val="1400"/>
              <a:buNone/>
              <a:defRPr sz="680"/>
            </a:lvl9pPr>
          </a:lstStyle>
          <a:p>
            <a:endParaRPr/>
          </a:p>
        </p:txBody>
      </p:sp>
    </p:spTree>
    <p:extLst>
      <p:ext uri="{BB962C8B-B14F-4D97-AF65-F5344CB8AC3E}">
        <p14:creationId xmlns:p14="http://schemas.microsoft.com/office/powerpoint/2010/main" val="3494741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elfolie-Bild">
  <p:cSld name="Titelfolie-Bild">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96"/>
        <p:cNvGrpSpPr/>
        <p:nvPr/>
      </p:nvGrpSpPr>
      <p:grpSpPr>
        <a:xfrm>
          <a:off x="0" y="0"/>
          <a:ext cx="0" cy="0"/>
          <a:chOff x="0" y="0"/>
          <a:chExt cx="0" cy="0"/>
        </a:xfrm>
      </p:grpSpPr>
      <p:pic>
        <p:nvPicPr>
          <p:cNvPr id="197" name="Google Shape;197;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74178" y="4302038"/>
            <a:ext cx="1255494" cy="567618"/>
          </a:xfrm>
          <a:prstGeom prst="rect">
            <a:avLst/>
          </a:prstGeom>
          <a:noFill/>
          <a:ln>
            <a:noFill/>
          </a:ln>
        </p:spPr>
      </p:pic>
      <p:sp>
        <p:nvSpPr>
          <p:cNvPr id="198" name="Google Shape;198;p26"/>
          <p:cNvSpPr/>
          <p:nvPr/>
        </p:nvSpPr>
        <p:spPr>
          <a:xfrm rot="-5400000">
            <a:off x="1424402" y="-329026"/>
            <a:ext cx="2228601" cy="3979645"/>
          </a:xfrm>
          <a:prstGeom prst="round2DiagRect">
            <a:avLst>
              <a:gd name="adj1" fmla="val 22449"/>
              <a:gd name="adj2" fmla="val 0"/>
            </a:avLst>
          </a:prstGeom>
          <a:solidFill>
            <a:schemeClr val="accent1"/>
          </a:solidFill>
          <a:ln>
            <a:noFill/>
          </a:ln>
        </p:spPr>
        <p:txBody>
          <a:bodyPr spcFirstLastPara="1" wrap="square" lIns="91425" tIns="67500" rIns="91425" bIns="675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Roboto"/>
              <a:ea typeface="Roboto"/>
              <a:cs typeface="Roboto"/>
              <a:sym typeface="Roboto"/>
            </a:endParaRPr>
          </a:p>
        </p:txBody>
      </p:sp>
      <p:sp>
        <p:nvSpPr>
          <p:cNvPr id="199" name="Google Shape;199;p26"/>
          <p:cNvSpPr txBox="1">
            <a:spLocks noGrp="1"/>
          </p:cNvSpPr>
          <p:nvPr>
            <p:ph type="title"/>
          </p:nvPr>
        </p:nvSpPr>
        <p:spPr>
          <a:xfrm>
            <a:off x="789468" y="793455"/>
            <a:ext cx="3456910" cy="804732"/>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21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0" name="Google Shape;200;p26"/>
          <p:cNvSpPr txBox="1">
            <a:spLocks noGrp="1"/>
          </p:cNvSpPr>
          <p:nvPr>
            <p:ph type="body" idx="1"/>
          </p:nvPr>
        </p:nvSpPr>
        <p:spPr>
          <a:xfrm>
            <a:off x="789468" y="1645103"/>
            <a:ext cx="3456910" cy="504668"/>
          </a:xfrm>
          <a:prstGeom prst="rect">
            <a:avLst/>
          </a:prstGeom>
          <a:noFill/>
          <a:ln>
            <a:noFill/>
          </a:ln>
        </p:spPr>
        <p:txBody>
          <a:bodyPr spcFirstLastPara="1" wrap="square" lIns="0" tIns="91425" rIns="91425" bIns="91425" anchor="t" anchorCtr="0">
            <a:normAutofit/>
          </a:bodyPr>
          <a:lstStyle>
            <a:lvl1pPr marL="457200" lvl="0" indent="-228600" algn="l">
              <a:lnSpc>
                <a:spcPct val="115000"/>
              </a:lnSpc>
              <a:spcBef>
                <a:spcPts val="0"/>
              </a:spcBef>
              <a:spcAft>
                <a:spcPts val="0"/>
              </a:spcAft>
              <a:buSzPts val="1800"/>
              <a:buNone/>
              <a:defRPr sz="1500">
                <a:solidFill>
                  <a:schemeClr val="accent3"/>
                </a:solidFill>
                <a:latin typeface="Montserrat Alternates"/>
                <a:ea typeface="Montserrat Alternates"/>
                <a:cs typeface="Montserrat Alternates"/>
                <a:sym typeface="Montserrat Alternates"/>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1" name="Google Shape;201;p26"/>
          <p:cNvSpPr txBox="1">
            <a:spLocks noGrp="1"/>
          </p:cNvSpPr>
          <p:nvPr>
            <p:ph type="subTitle" idx="2"/>
          </p:nvPr>
        </p:nvSpPr>
        <p:spPr>
          <a:xfrm>
            <a:off x="789467" y="2356846"/>
            <a:ext cx="3456911" cy="211178"/>
          </a:xfrm>
          <a:prstGeom prst="rect">
            <a:avLst/>
          </a:prstGeom>
          <a:noFill/>
          <a:ln>
            <a:noFill/>
          </a:ln>
        </p:spPr>
        <p:txBody>
          <a:bodyPr spcFirstLastPara="1" wrap="square" lIns="0" tIns="91425" rIns="91425" bIns="91425" anchor="t" anchorCtr="0">
            <a:normAutofit/>
          </a:bodyPr>
          <a:lstStyle>
            <a:lvl1pPr lvl="0" algn="l">
              <a:lnSpc>
                <a:spcPct val="115000"/>
              </a:lnSpc>
              <a:spcBef>
                <a:spcPts val="0"/>
              </a:spcBef>
              <a:spcAft>
                <a:spcPts val="0"/>
              </a:spcAft>
              <a:buSzPts val="1800"/>
              <a:buNone/>
              <a:defRPr sz="900">
                <a:solidFill>
                  <a:schemeClr val="lt1"/>
                </a:solidFill>
              </a:defRPr>
            </a:lvl1pPr>
            <a:lvl2pPr lvl="1" algn="ctr">
              <a:lnSpc>
                <a:spcPct val="115000"/>
              </a:lnSpc>
              <a:spcBef>
                <a:spcPts val="0"/>
              </a:spcBef>
              <a:spcAft>
                <a:spcPts val="0"/>
              </a:spcAft>
              <a:buSzPts val="1400"/>
              <a:buNone/>
              <a:defRPr sz="1500"/>
            </a:lvl2pPr>
            <a:lvl3pPr lvl="2" algn="ctr">
              <a:lnSpc>
                <a:spcPct val="115000"/>
              </a:lnSpc>
              <a:spcBef>
                <a:spcPts val="0"/>
              </a:spcBef>
              <a:spcAft>
                <a:spcPts val="0"/>
              </a:spcAft>
              <a:buSzPts val="1400"/>
              <a:buNone/>
              <a:defRPr sz="1350"/>
            </a:lvl3pPr>
            <a:lvl4pPr lvl="3" algn="ctr">
              <a:lnSpc>
                <a:spcPct val="115000"/>
              </a:lnSpc>
              <a:spcBef>
                <a:spcPts val="0"/>
              </a:spcBef>
              <a:spcAft>
                <a:spcPts val="0"/>
              </a:spcAft>
              <a:buSzPts val="1400"/>
              <a:buNone/>
              <a:defRPr sz="1200"/>
            </a:lvl4pPr>
            <a:lvl5pPr lvl="4" algn="ctr">
              <a:lnSpc>
                <a:spcPct val="115000"/>
              </a:lnSpc>
              <a:spcBef>
                <a:spcPts val="0"/>
              </a:spcBef>
              <a:spcAft>
                <a:spcPts val="0"/>
              </a:spcAft>
              <a:buSzPts val="1400"/>
              <a:buNone/>
              <a:defRPr sz="1200"/>
            </a:lvl5pPr>
            <a:lvl6pPr lvl="5" algn="ctr">
              <a:lnSpc>
                <a:spcPct val="115000"/>
              </a:lnSpc>
              <a:spcBef>
                <a:spcPts val="0"/>
              </a:spcBef>
              <a:spcAft>
                <a:spcPts val="0"/>
              </a:spcAft>
              <a:buSzPts val="1400"/>
              <a:buNone/>
              <a:defRPr sz="1200"/>
            </a:lvl6pPr>
            <a:lvl7pPr lvl="6" algn="ctr">
              <a:lnSpc>
                <a:spcPct val="115000"/>
              </a:lnSpc>
              <a:spcBef>
                <a:spcPts val="0"/>
              </a:spcBef>
              <a:spcAft>
                <a:spcPts val="0"/>
              </a:spcAft>
              <a:buSzPts val="1400"/>
              <a:buNone/>
              <a:defRPr sz="1200"/>
            </a:lvl7pPr>
            <a:lvl8pPr lvl="7" algn="ctr">
              <a:lnSpc>
                <a:spcPct val="115000"/>
              </a:lnSpc>
              <a:spcBef>
                <a:spcPts val="0"/>
              </a:spcBef>
              <a:spcAft>
                <a:spcPts val="0"/>
              </a:spcAft>
              <a:buSzPts val="1400"/>
              <a:buNone/>
              <a:defRPr sz="1200"/>
            </a:lvl8pPr>
            <a:lvl9pPr lvl="8" algn="ctr">
              <a:lnSpc>
                <a:spcPct val="115000"/>
              </a:lnSpc>
              <a:spcBef>
                <a:spcPts val="0"/>
              </a:spcBef>
              <a:spcAft>
                <a:spcPts val="0"/>
              </a:spcAft>
              <a:buSzPts val="1400"/>
              <a:buNone/>
              <a:defRPr sz="1200"/>
            </a:lvl9pPr>
          </a:lstStyle>
          <a:p>
            <a:endParaRPr/>
          </a:p>
        </p:txBody>
      </p:sp>
      <p:sp>
        <p:nvSpPr>
          <p:cNvPr id="202" name="Google Shape;202;p26"/>
          <p:cNvSpPr txBox="1"/>
          <p:nvPr/>
        </p:nvSpPr>
        <p:spPr>
          <a:xfrm rot="-5400000">
            <a:off x="-409062" y="4272986"/>
            <a:ext cx="1296740" cy="173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 sz="525" b="0" i="0" u="none" strike="noStrike" cap="none">
                <a:solidFill>
                  <a:schemeClr val="lt1"/>
                </a:solidFill>
                <a:latin typeface="Arial"/>
                <a:ea typeface="Arial"/>
                <a:cs typeface="Arial"/>
                <a:sym typeface="Arial"/>
              </a:rPr>
              <a:t>© WMG, Foto: Julian Misiek</a:t>
            </a:r>
            <a:endParaRPr sz="525"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50092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chlussfolie+Bild">
  <p:cSld name="Schlussfolie+Bild">
    <p:bg>
      <p:bgPr>
        <a:solidFill>
          <a:schemeClr val="lt2"/>
        </a:solidFill>
        <a:effectLst/>
      </p:bgPr>
    </p:bg>
    <p:spTree>
      <p:nvGrpSpPr>
        <p:cNvPr id="1" name="Shape 203"/>
        <p:cNvGrpSpPr/>
        <p:nvPr/>
      </p:nvGrpSpPr>
      <p:grpSpPr>
        <a:xfrm>
          <a:off x="0" y="0"/>
          <a:ext cx="0" cy="0"/>
          <a:chOff x="0" y="0"/>
          <a:chExt cx="0" cy="0"/>
        </a:xfrm>
      </p:grpSpPr>
      <p:pic>
        <p:nvPicPr>
          <p:cNvPr id="204" name="Google Shape;204;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74178" y="4302038"/>
            <a:ext cx="1255494" cy="567618"/>
          </a:xfrm>
          <a:prstGeom prst="rect">
            <a:avLst/>
          </a:prstGeom>
          <a:noFill/>
          <a:ln>
            <a:noFill/>
          </a:ln>
        </p:spPr>
      </p:pic>
      <p:sp>
        <p:nvSpPr>
          <p:cNvPr id="205" name="Google Shape;205;p27"/>
          <p:cNvSpPr txBox="1">
            <a:spLocks noGrp="1"/>
          </p:cNvSpPr>
          <p:nvPr>
            <p:ph type="body" idx="1"/>
          </p:nvPr>
        </p:nvSpPr>
        <p:spPr>
          <a:xfrm>
            <a:off x="548879" y="1766112"/>
            <a:ext cx="8046244" cy="1092573"/>
          </a:xfrm>
          <a:prstGeom prst="rect">
            <a:avLst/>
          </a:prstGeom>
          <a:noFill/>
          <a:ln>
            <a:noFill/>
          </a:ln>
        </p:spPr>
        <p:txBody>
          <a:bodyPr spcFirstLastPara="1" wrap="square" lIns="0" tIns="91425" rIns="91425" bIns="91425" anchor="t" anchorCtr="0">
            <a:normAutofit/>
          </a:bodyPr>
          <a:lstStyle>
            <a:lvl1pPr marL="457200" lvl="0" indent="-228600" algn="l">
              <a:lnSpc>
                <a:spcPct val="115000"/>
              </a:lnSpc>
              <a:spcBef>
                <a:spcPts val="0"/>
              </a:spcBef>
              <a:spcAft>
                <a:spcPts val="0"/>
              </a:spcAft>
              <a:buSzPts val="1800"/>
              <a:buNone/>
              <a:defRPr sz="2400">
                <a:solidFill>
                  <a:schemeClr val="accent3"/>
                </a:solidFill>
                <a:latin typeface="Montserrat Alternates"/>
                <a:ea typeface="Montserrat Alternates"/>
                <a:cs typeface="Montserrat Alternates"/>
                <a:sym typeface="Montserrat Alternates"/>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6" name="Google Shape;206;p27"/>
          <p:cNvSpPr txBox="1">
            <a:spLocks noGrp="1"/>
          </p:cNvSpPr>
          <p:nvPr>
            <p:ph type="title"/>
          </p:nvPr>
        </p:nvSpPr>
        <p:spPr>
          <a:xfrm>
            <a:off x="548879" y="553221"/>
            <a:ext cx="8046244" cy="1208904"/>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7" name="Google Shape;207;p27"/>
          <p:cNvSpPr txBox="1">
            <a:spLocks noGrp="1"/>
          </p:cNvSpPr>
          <p:nvPr>
            <p:ph type="body" idx="2"/>
          </p:nvPr>
        </p:nvSpPr>
        <p:spPr>
          <a:xfrm>
            <a:off x="2312364" y="3070623"/>
            <a:ext cx="4157663" cy="1526381"/>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SzPts val="1800"/>
              <a:buNone/>
              <a:defRPr sz="1200">
                <a:solidFill>
                  <a:schemeClr val="lt1"/>
                </a:solidFill>
              </a:defRPr>
            </a:lvl1pPr>
            <a:lvl2pPr marL="914400" lvl="1" indent="-317500" algn="l">
              <a:lnSpc>
                <a:spcPct val="115000"/>
              </a:lnSpc>
              <a:spcBef>
                <a:spcPts val="0"/>
              </a:spcBef>
              <a:spcAft>
                <a:spcPts val="0"/>
              </a:spcAft>
              <a:buSzPts val="1400"/>
              <a:buChar char="○"/>
              <a:defRPr>
                <a:solidFill>
                  <a:schemeClr val="lt1"/>
                </a:solidFill>
              </a:defRPr>
            </a:lvl2pPr>
            <a:lvl3pPr marL="1371600" lvl="2" indent="-317500" algn="l">
              <a:lnSpc>
                <a:spcPct val="115000"/>
              </a:lnSpc>
              <a:spcBef>
                <a:spcPts val="0"/>
              </a:spcBef>
              <a:spcAft>
                <a:spcPts val="0"/>
              </a:spcAft>
              <a:buSzPts val="1400"/>
              <a:buChar char="■"/>
              <a:defRPr>
                <a:solidFill>
                  <a:schemeClr val="lt1"/>
                </a:solidFill>
              </a:defRPr>
            </a:lvl3pPr>
            <a:lvl4pPr marL="1828800" lvl="3" indent="-317500" algn="l">
              <a:lnSpc>
                <a:spcPct val="115000"/>
              </a:lnSpc>
              <a:spcBef>
                <a:spcPts val="0"/>
              </a:spcBef>
              <a:spcAft>
                <a:spcPts val="0"/>
              </a:spcAft>
              <a:buSzPts val="1400"/>
              <a:buChar char="●"/>
              <a:defRPr>
                <a:solidFill>
                  <a:schemeClr val="lt1"/>
                </a:solidFill>
              </a:defRPr>
            </a:lvl4pPr>
            <a:lvl5pPr marL="2286000" lvl="4" indent="-317500" algn="l">
              <a:lnSpc>
                <a:spcPct val="115000"/>
              </a:lnSpc>
              <a:spcBef>
                <a:spcPts val="0"/>
              </a:spcBef>
              <a:spcAft>
                <a:spcPts val="0"/>
              </a:spcAft>
              <a:buSzPts val="1400"/>
              <a:buChar char="○"/>
              <a:defRPr>
                <a:solidFill>
                  <a:schemeClr val="lt1"/>
                </a:solidFill>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8" name="Google Shape;208;p27"/>
          <p:cNvSpPr>
            <a:spLocks noGrp="1"/>
          </p:cNvSpPr>
          <p:nvPr>
            <p:ph type="pic" idx="3"/>
          </p:nvPr>
        </p:nvSpPr>
        <p:spPr>
          <a:xfrm>
            <a:off x="548879" y="3070622"/>
            <a:ext cx="1520100" cy="1519238"/>
          </a:xfrm>
          <a:prstGeom prst="rect">
            <a:avLst/>
          </a:prstGeom>
          <a:noFill/>
          <a:ln>
            <a:noFill/>
          </a:ln>
        </p:spPr>
      </p:sp>
    </p:spTree>
    <p:extLst>
      <p:ext uri="{BB962C8B-B14F-4D97-AF65-F5344CB8AC3E}">
        <p14:creationId xmlns:p14="http://schemas.microsoft.com/office/powerpoint/2010/main" val="11430224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38035E0-3B21-FCA7-91D9-E66DAEBBCB0F}"/>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D9F759FF-AD72-C5AF-DC63-99912A8921A4}"/>
              </a:ext>
            </a:extLst>
          </p:cNvPr>
          <p:cNvSpPr>
            <a:spLocks noGrp="1"/>
          </p:cNvSpPr>
          <p:nvPr>
            <p:ph type="dt" sz="half" idx="11"/>
          </p:nvPr>
        </p:nvSpPr>
        <p:spPr/>
        <p:txBody>
          <a:bodyPr/>
          <a:lstStyle/>
          <a:p>
            <a:fld id="{EE669531-E7B3-491B-8F4A-1DBBD7BF404B}" type="datetime6">
              <a:rPr lang="en-GB" smtClean="0"/>
              <a:t>January 24</a:t>
            </a:fld>
            <a:endParaRPr lang="en-GB"/>
          </a:p>
        </p:txBody>
      </p:sp>
      <p:sp>
        <p:nvSpPr>
          <p:cNvPr id="5" name="Foliennummernplatzhalter 4">
            <a:extLst>
              <a:ext uri="{FF2B5EF4-FFF2-40B4-BE49-F238E27FC236}">
                <a16:creationId xmlns:a16="http://schemas.microsoft.com/office/drawing/2014/main" id="{D708F831-D81C-042D-1D6E-F6191680C7AD}"/>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pic>
        <p:nvPicPr>
          <p:cNvPr id="6" name="Grafik 5">
            <a:extLst>
              <a:ext uri="{FF2B5EF4-FFF2-40B4-BE49-F238E27FC236}">
                <a16:creationId xmlns:a16="http://schemas.microsoft.com/office/drawing/2014/main" id="{E3E1CAD9-A734-B095-DAF8-BE0DFB0DBB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2238" y="123824"/>
            <a:ext cx="8894762" cy="4895851"/>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28B84B04-06CB-D699-366B-84645C1A26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2238" y="1989611"/>
            <a:ext cx="8895600" cy="3030064"/>
          </a:xfrm>
          <a:prstGeom prst="rect">
            <a:avLst/>
          </a:prstGeom>
        </p:spPr>
      </p:pic>
      <p:sp>
        <p:nvSpPr>
          <p:cNvPr id="13" name="Subline">
            <a:extLst>
              <a:ext uri="{FF2B5EF4-FFF2-40B4-BE49-F238E27FC236}">
                <a16:creationId xmlns:a16="http://schemas.microsoft.com/office/drawing/2014/main" id="{DDF5076A-701A-C03B-DCAF-FB77A83DE3B9}"/>
              </a:ext>
            </a:extLst>
          </p:cNvPr>
          <p:cNvSpPr>
            <a:spLocks noGrp="1"/>
          </p:cNvSpPr>
          <p:nvPr>
            <p:ph type="body" sz="quarter" idx="13"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14" name="Headline">
            <a:extLst>
              <a:ext uri="{FF2B5EF4-FFF2-40B4-BE49-F238E27FC236}">
                <a16:creationId xmlns:a16="http://schemas.microsoft.com/office/drawing/2014/main" id="{5F8AA1A3-61A7-D302-BD00-E9E70BEAEA15}"/>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pic>
        <p:nvPicPr>
          <p:cNvPr id="17" name="Grafik 16">
            <a:extLst>
              <a:ext uri="{FF2B5EF4-FFF2-40B4-BE49-F238E27FC236}">
                <a16:creationId xmlns:a16="http://schemas.microsoft.com/office/drawing/2014/main" id="{6DD9E099-5137-8CAB-087A-4EF9684126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3751546">
            <a:off x="4055810" y="452987"/>
            <a:ext cx="4311217" cy="3691304"/>
          </a:xfrm>
          <a:prstGeom prst="rect">
            <a:avLst/>
          </a:prstGeom>
        </p:spPr>
      </p:pic>
    </p:spTree>
    <p:extLst>
      <p:ext uri="{BB962C8B-B14F-4D97-AF65-F5344CB8AC3E}">
        <p14:creationId xmlns:p14="http://schemas.microsoft.com/office/powerpoint/2010/main" val="315398156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9230ED0A-1DBB-2FEA-DB0A-BE8761A79B76}"/>
              </a:ext>
            </a:extLst>
          </p:cNvPr>
          <p:cNvSpPr/>
          <p:nvPr userDrawn="1"/>
        </p:nvSpPr>
        <p:spPr>
          <a:xfrm>
            <a:off x="122238" y="123825"/>
            <a:ext cx="8894762" cy="3541395"/>
          </a:xfrm>
          <a:custGeom>
            <a:avLst/>
            <a:gdLst>
              <a:gd name="connsiteX0" fmla="*/ 0 w 8941636"/>
              <a:gd name="connsiteY0" fmla="*/ 0 h 3560099"/>
              <a:gd name="connsiteX1" fmla="*/ 8941637 w 8941636"/>
              <a:gd name="connsiteY1" fmla="*/ 0 h 3560099"/>
              <a:gd name="connsiteX2" fmla="*/ 8941637 w 8941636"/>
              <a:gd name="connsiteY2" fmla="*/ 3560099 h 3560099"/>
              <a:gd name="connsiteX3" fmla="*/ 0 w 8941636"/>
              <a:gd name="connsiteY3" fmla="*/ 3560099 h 3560099"/>
              <a:gd name="connsiteX4" fmla="*/ 0 w 8941636"/>
              <a:gd name="connsiteY4" fmla="*/ 0 h 3560099"/>
              <a:gd name="connsiteX5" fmla="*/ 0 w 8941636"/>
              <a:gd name="connsiteY5" fmla="*/ 0 h 356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1636" h="3560099">
                <a:moveTo>
                  <a:pt x="0" y="0"/>
                </a:moveTo>
                <a:lnTo>
                  <a:pt x="8941637" y="0"/>
                </a:lnTo>
                <a:lnTo>
                  <a:pt x="8941637" y="3560099"/>
                </a:lnTo>
                <a:lnTo>
                  <a:pt x="0" y="3560099"/>
                </a:lnTo>
                <a:lnTo>
                  <a:pt x="0" y="0"/>
                </a:lnTo>
                <a:lnTo>
                  <a:pt x="0" y="0"/>
                </a:lnTo>
                <a:close/>
              </a:path>
            </a:pathLst>
          </a:custGeom>
          <a:solidFill>
            <a:srgbClr val="6DCFF6">
              <a:alpha val="60110"/>
            </a:srgbClr>
          </a:solidFill>
          <a:ln w="8275" cap="flat">
            <a:noFill/>
            <a:prstDash val="solid"/>
            <a:miter/>
          </a:ln>
        </p:spPr>
        <p:txBody>
          <a:bodyPr rtlCol="0" anchor="ctr"/>
          <a:lstStyle/>
          <a:p>
            <a:endParaRPr lang="de-DE"/>
          </a:p>
        </p:txBody>
      </p:sp>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21400" y="635156"/>
            <a:ext cx="8895600" cy="3030064"/>
          </a:xfrm>
          <a:prstGeom prst="rect">
            <a:avLst/>
          </a:prstGeom>
        </p:spPr>
      </p:pic>
      <p:pic>
        <p:nvPicPr>
          <p:cNvPr id="21" name="Grafik 20">
            <a:extLst>
              <a:ext uri="{FF2B5EF4-FFF2-40B4-BE49-F238E27FC236}">
                <a16:creationId xmlns:a16="http://schemas.microsoft.com/office/drawing/2014/main" id="{D0961038-40D2-728D-BA45-04CFDFED7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71855" y="706856"/>
            <a:ext cx="1286539" cy="787285"/>
          </a:xfrm>
          <a:prstGeom prst="rect">
            <a:avLst/>
          </a:prstGeom>
        </p:spPr>
      </p:pic>
      <p:pic>
        <p:nvPicPr>
          <p:cNvPr id="17" name="Grafik 16">
            <a:extLst>
              <a:ext uri="{FF2B5EF4-FFF2-40B4-BE49-F238E27FC236}">
                <a16:creationId xmlns:a16="http://schemas.microsoft.com/office/drawing/2014/main" id="{4D1E2653-8F49-86FF-4CA5-9ACB10E40E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12382" y="165587"/>
            <a:ext cx="3204618" cy="2906106"/>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colour GIZ key visual</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pic>
        <p:nvPicPr>
          <p:cNvPr id="16" name="Grafik 25" descr="Ein Bild, das Grafiken, Text, Schrift, Logo enthält.&#10;&#10;Automatisch generierte Beschreibung">
            <a:extLst>
              <a:ext uri="{FF2B5EF4-FFF2-40B4-BE49-F238E27FC236}">
                <a16:creationId xmlns:a16="http://schemas.microsoft.com/office/drawing/2014/main" id="{96D90685-0A2A-74DB-6293-915A301EC1C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059944" y="363672"/>
            <a:ext cx="1123936" cy="1123936"/>
          </a:xfrm>
          <a:prstGeom prst="rect">
            <a:avLst/>
          </a:prstGeom>
        </p:spPr>
      </p:pic>
      <p:sp>
        <p:nvSpPr>
          <p:cNvPr id="3" name="Oval 2">
            <a:extLst>
              <a:ext uri="{FF2B5EF4-FFF2-40B4-BE49-F238E27FC236}">
                <a16:creationId xmlns:a16="http://schemas.microsoft.com/office/drawing/2014/main" id="{37EBEF05-50DB-B5F4-D0E9-E11DE3FDAADB}"/>
              </a:ext>
            </a:extLst>
          </p:cNvPr>
          <p:cNvSpPr/>
          <p:nvPr userDrawn="1"/>
        </p:nvSpPr>
        <p:spPr>
          <a:xfrm rot="3428538">
            <a:off x="1321650" y="853804"/>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 name="Oval 3">
            <a:extLst>
              <a:ext uri="{FF2B5EF4-FFF2-40B4-BE49-F238E27FC236}">
                <a16:creationId xmlns:a16="http://schemas.microsoft.com/office/drawing/2014/main" id="{9F2A695C-7D63-0995-8C1B-A6BCF5C5BE70}"/>
              </a:ext>
            </a:extLst>
          </p:cNvPr>
          <p:cNvSpPr/>
          <p:nvPr userDrawn="1"/>
        </p:nvSpPr>
        <p:spPr>
          <a:xfrm rot="3428538">
            <a:off x="1200754" y="581292"/>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6" name="Oval 5">
            <a:extLst>
              <a:ext uri="{FF2B5EF4-FFF2-40B4-BE49-F238E27FC236}">
                <a16:creationId xmlns:a16="http://schemas.microsoft.com/office/drawing/2014/main" id="{3DD342B0-8278-7E1D-2F32-87186045AB17}"/>
              </a:ext>
            </a:extLst>
          </p:cNvPr>
          <p:cNvSpPr/>
          <p:nvPr userDrawn="1"/>
        </p:nvSpPr>
        <p:spPr>
          <a:xfrm rot="3428538">
            <a:off x="940402" y="830577"/>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8" name="Oval 7">
            <a:extLst>
              <a:ext uri="{FF2B5EF4-FFF2-40B4-BE49-F238E27FC236}">
                <a16:creationId xmlns:a16="http://schemas.microsoft.com/office/drawing/2014/main" id="{8A8876C5-DC2E-33E1-B41F-BB305E85F8FD}"/>
              </a:ext>
            </a:extLst>
          </p:cNvPr>
          <p:cNvSpPr/>
          <p:nvPr userDrawn="1"/>
        </p:nvSpPr>
        <p:spPr>
          <a:xfrm rot="3428538">
            <a:off x="765081" y="923538"/>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9" name="Freihandform 8">
            <a:extLst>
              <a:ext uri="{FF2B5EF4-FFF2-40B4-BE49-F238E27FC236}">
                <a16:creationId xmlns:a16="http://schemas.microsoft.com/office/drawing/2014/main" id="{C1F905FB-AD5B-B1BD-BFE7-2BD22BD7463F}"/>
              </a:ext>
            </a:extLst>
          </p:cNvPr>
          <p:cNvSpPr/>
          <p:nvPr userDrawn="1"/>
        </p:nvSpPr>
        <p:spPr>
          <a:xfrm>
            <a:off x="702892" y="981750"/>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spTree>
    <p:extLst>
      <p:ext uri="{BB962C8B-B14F-4D97-AF65-F5344CB8AC3E}">
        <p14:creationId xmlns:p14="http://schemas.microsoft.com/office/powerpoint/2010/main" val="25741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Section start slide</a:t>
            </a:r>
            <a:br>
              <a:rPr lang="en-GB"/>
            </a:br>
            <a:r>
              <a:rPr lang="en-GB"/>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192695"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fld id="{93D4A997-B363-4FE9-AFDB-B4193F88FBBD}" type="datetime6">
              <a:rPr lang="en-GB" smtClean="0"/>
              <a:t>January 24</a:t>
            </a:fld>
            <a:endParaRPr lang="en-GB"/>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GB"/>
              <a:t>Circular City Labs</a:t>
            </a:r>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‹Nr.›</a:t>
            </a:fld>
            <a:endParaRPr lang="en-GB"/>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18847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BFB079D-ECD6-2CB1-DF4A-45A906982282}"/>
              </a:ext>
            </a:extLst>
          </p:cNvPr>
          <p:cNvSpPr>
            <a:spLocks noGrp="1"/>
          </p:cNvSpPr>
          <p:nvPr>
            <p:ph type="ftr" sz="quarter" idx="10"/>
          </p:nvPr>
        </p:nvSpPr>
        <p:spPr/>
        <p:txBody>
          <a:bodyPr/>
          <a:lstStyle/>
          <a:p>
            <a:r>
              <a:rPr lang="en-GB"/>
              <a:t>Circular City Labs</a:t>
            </a:r>
          </a:p>
        </p:txBody>
      </p:sp>
      <p:sp>
        <p:nvSpPr>
          <p:cNvPr id="4" name="Datumsplatzhalter 3">
            <a:extLst>
              <a:ext uri="{FF2B5EF4-FFF2-40B4-BE49-F238E27FC236}">
                <a16:creationId xmlns:a16="http://schemas.microsoft.com/office/drawing/2014/main" id="{11D9677E-71E5-FAAE-4890-17A18D2180E0}"/>
              </a:ext>
            </a:extLst>
          </p:cNvPr>
          <p:cNvSpPr>
            <a:spLocks noGrp="1"/>
          </p:cNvSpPr>
          <p:nvPr>
            <p:ph type="dt" sz="half" idx="11"/>
          </p:nvPr>
        </p:nvSpPr>
        <p:spPr/>
        <p:txBody>
          <a:bodyPr/>
          <a:lstStyle/>
          <a:p>
            <a:fld id="{0ED45BF3-94A2-43CB-A547-0BB2F39C2E6A}" type="datetime6">
              <a:rPr lang="en-GB" smtClean="0"/>
              <a:t>January 24</a:t>
            </a:fld>
            <a:endParaRPr lang="en-GB"/>
          </a:p>
        </p:txBody>
      </p:sp>
      <p:sp>
        <p:nvSpPr>
          <p:cNvPr id="7" name="Freihandform 6">
            <a:extLst>
              <a:ext uri="{FF2B5EF4-FFF2-40B4-BE49-F238E27FC236}">
                <a16:creationId xmlns:a16="http://schemas.microsoft.com/office/drawing/2014/main" id="{636929FC-662F-6EA4-8EFE-81A08AE1C4CA}"/>
              </a:ext>
            </a:extLst>
          </p:cNvPr>
          <p:cNvSpPr/>
          <p:nvPr userDrawn="1"/>
        </p:nvSpPr>
        <p:spPr>
          <a:xfrm>
            <a:off x="121400" y="140955"/>
            <a:ext cx="8894762" cy="4431975"/>
          </a:xfrm>
          <a:custGeom>
            <a:avLst/>
            <a:gdLst>
              <a:gd name="connsiteX0" fmla="*/ 0 w 8941636"/>
              <a:gd name="connsiteY0" fmla="*/ 0 h 3560099"/>
              <a:gd name="connsiteX1" fmla="*/ 8941637 w 8941636"/>
              <a:gd name="connsiteY1" fmla="*/ 0 h 3560099"/>
              <a:gd name="connsiteX2" fmla="*/ 8941637 w 8941636"/>
              <a:gd name="connsiteY2" fmla="*/ 3560099 h 3560099"/>
              <a:gd name="connsiteX3" fmla="*/ 0 w 8941636"/>
              <a:gd name="connsiteY3" fmla="*/ 3560099 h 3560099"/>
              <a:gd name="connsiteX4" fmla="*/ 0 w 8941636"/>
              <a:gd name="connsiteY4" fmla="*/ 0 h 3560099"/>
              <a:gd name="connsiteX5" fmla="*/ 0 w 8941636"/>
              <a:gd name="connsiteY5" fmla="*/ 0 h 356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1636" h="3560099">
                <a:moveTo>
                  <a:pt x="0" y="0"/>
                </a:moveTo>
                <a:lnTo>
                  <a:pt x="8941637" y="0"/>
                </a:lnTo>
                <a:lnTo>
                  <a:pt x="8941637" y="3560099"/>
                </a:lnTo>
                <a:lnTo>
                  <a:pt x="0" y="3560099"/>
                </a:lnTo>
                <a:lnTo>
                  <a:pt x="0" y="0"/>
                </a:lnTo>
                <a:lnTo>
                  <a:pt x="0" y="0"/>
                </a:lnTo>
                <a:close/>
              </a:path>
            </a:pathLst>
          </a:custGeom>
          <a:solidFill>
            <a:srgbClr val="6DCFF6">
              <a:alpha val="59000"/>
            </a:srgbClr>
          </a:solidFill>
          <a:ln w="8275" cap="flat">
            <a:noFill/>
            <a:prstDash val="solid"/>
            <a:miter/>
          </a:ln>
        </p:spPr>
        <p:txBody>
          <a:bodyPr rtlCol="0" anchor="ctr"/>
          <a:lstStyle/>
          <a:p>
            <a:endParaRPr lang="de-DE"/>
          </a:p>
        </p:txBody>
      </p:sp>
      <p:pic>
        <p:nvPicPr>
          <p:cNvPr id="37" name="Grafik 36">
            <a:extLst>
              <a:ext uri="{FF2B5EF4-FFF2-40B4-BE49-F238E27FC236}">
                <a16:creationId xmlns:a16="http://schemas.microsoft.com/office/drawing/2014/main" id="{43105C7C-9268-6D34-6305-1CCA527D3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007" y="2576630"/>
            <a:ext cx="3243146" cy="1984612"/>
          </a:xfrm>
          <a:prstGeom prst="rect">
            <a:avLst/>
          </a:prstGeom>
        </p:spPr>
      </p:pic>
      <p:sp>
        <p:nvSpPr>
          <p:cNvPr id="5" name="Foliennummernplatzhalter 4">
            <a:extLst>
              <a:ext uri="{FF2B5EF4-FFF2-40B4-BE49-F238E27FC236}">
                <a16:creationId xmlns:a16="http://schemas.microsoft.com/office/drawing/2014/main" id="{30465D81-9F19-B609-B6B1-1FE01363D03F}"/>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pic>
        <p:nvPicPr>
          <p:cNvPr id="21" name="Grafik 20" descr="Ein Bild, das Säge enthält.&#10;&#10;Automatisch generierte Beschreibung">
            <a:extLst>
              <a:ext uri="{FF2B5EF4-FFF2-40B4-BE49-F238E27FC236}">
                <a16:creationId xmlns:a16="http://schemas.microsoft.com/office/drawing/2014/main" id="{424CFCBA-FB7E-8144-9B5E-BEDB674756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21400" y="1542866"/>
            <a:ext cx="8895600" cy="3030064"/>
          </a:xfrm>
          <a:prstGeom prst="rect">
            <a:avLst/>
          </a:prstGeom>
        </p:spPr>
      </p:pic>
      <p:sp>
        <p:nvSpPr>
          <p:cNvPr id="23" name="Headline">
            <a:extLst>
              <a:ext uri="{FF2B5EF4-FFF2-40B4-BE49-F238E27FC236}">
                <a16:creationId xmlns:a16="http://schemas.microsoft.com/office/drawing/2014/main" id="{EA35EE96-768D-F2F1-DB97-E1897AAE3227}"/>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22" name="Subline">
            <a:extLst>
              <a:ext uri="{FF2B5EF4-FFF2-40B4-BE49-F238E27FC236}">
                <a16:creationId xmlns:a16="http://schemas.microsoft.com/office/drawing/2014/main" id="{4136899A-E86E-6C4E-98B3-8A8095BA752B}"/>
              </a:ext>
            </a:extLst>
          </p:cNvPr>
          <p:cNvSpPr>
            <a:spLocks noGrp="1"/>
          </p:cNvSpPr>
          <p:nvPr>
            <p:ph type="body" sz="quarter" idx="13"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pic>
        <p:nvPicPr>
          <p:cNvPr id="38" name="Grafik 37">
            <a:extLst>
              <a:ext uri="{FF2B5EF4-FFF2-40B4-BE49-F238E27FC236}">
                <a16:creationId xmlns:a16="http://schemas.microsoft.com/office/drawing/2014/main" id="{4900FCED-6C46-C34B-0716-67DE42EA2EB0}"/>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6114" t="-1185"/>
          <a:stretch/>
        </p:blipFill>
        <p:spPr>
          <a:xfrm rot="3301794">
            <a:off x="3378283" y="-31414"/>
            <a:ext cx="4677337" cy="3818752"/>
          </a:xfrm>
          <a:prstGeom prst="rect">
            <a:avLst/>
          </a:prstGeom>
        </p:spPr>
      </p:pic>
      <p:sp>
        <p:nvSpPr>
          <p:cNvPr id="41" name="Oval 40">
            <a:extLst>
              <a:ext uri="{FF2B5EF4-FFF2-40B4-BE49-F238E27FC236}">
                <a16:creationId xmlns:a16="http://schemas.microsoft.com/office/drawing/2014/main" id="{860D20CC-471F-75B9-630D-AE76FAB47162}"/>
              </a:ext>
            </a:extLst>
          </p:cNvPr>
          <p:cNvSpPr/>
          <p:nvPr userDrawn="1"/>
        </p:nvSpPr>
        <p:spPr>
          <a:xfrm rot="3428538">
            <a:off x="5918608" y="1882903"/>
            <a:ext cx="171777" cy="171777"/>
          </a:xfrm>
          <a:prstGeom prst="ellipse">
            <a:avLst/>
          </a:prstGeom>
          <a:solidFill>
            <a:srgbClr val="0077B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2" name="Oval 41">
            <a:extLst>
              <a:ext uri="{FF2B5EF4-FFF2-40B4-BE49-F238E27FC236}">
                <a16:creationId xmlns:a16="http://schemas.microsoft.com/office/drawing/2014/main" id="{B73FF15B-2326-C7B5-3B43-1F2CAB377C1B}"/>
              </a:ext>
            </a:extLst>
          </p:cNvPr>
          <p:cNvSpPr/>
          <p:nvPr userDrawn="1"/>
        </p:nvSpPr>
        <p:spPr>
          <a:xfrm rot="3428538">
            <a:off x="6284460" y="2434065"/>
            <a:ext cx="176074" cy="176074"/>
          </a:xfrm>
          <a:prstGeom prst="ellipse">
            <a:avLst/>
          </a:prstGeom>
          <a:solidFill>
            <a:srgbClr val="6DCFF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3" name="Oval 42">
            <a:extLst>
              <a:ext uri="{FF2B5EF4-FFF2-40B4-BE49-F238E27FC236}">
                <a16:creationId xmlns:a16="http://schemas.microsoft.com/office/drawing/2014/main" id="{089C3CF2-7ACC-FB13-5508-2E87C901FC87}"/>
              </a:ext>
            </a:extLst>
          </p:cNvPr>
          <p:cNvSpPr/>
          <p:nvPr userDrawn="1"/>
        </p:nvSpPr>
        <p:spPr>
          <a:xfrm rot="3428538">
            <a:off x="6317801" y="1994346"/>
            <a:ext cx="351345" cy="351345"/>
          </a:xfrm>
          <a:prstGeom prst="ellipse">
            <a:avLst/>
          </a:prstGeom>
          <a:solidFill>
            <a:srgbClr val="0077B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4" name="Oval 43">
            <a:extLst>
              <a:ext uri="{FF2B5EF4-FFF2-40B4-BE49-F238E27FC236}">
                <a16:creationId xmlns:a16="http://schemas.microsoft.com/office/drawing/2014/main" id="{B58F2947-06DF-9BA2-97CB-7E34965548CF}"/>
              </a:ext>
            </a:extLst>
          </p:cNvPr>
          <p:cNvSpPr/>
          <p:nvPr userDrawn="1"/>
        </p:nvSpPr>
        <p:spPr>
          <a:xfrm rot="3428538">
            <a:off x="6142480" y="2087307"/>
            <a:ext cx="96174" cy="96174"/>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err="1"/>
          </a:p>
        </p:txBody>
      </p:sp>
      <p:sp>
        <p:nvSpPr>
          <p:cNvPr id="45" name="Freihandform 44">
            <a:extLst>
              <a:ext uri="{FF2B5EF4-FFF2-40B4-BE49-F238E27FC236}">
                <a16:creationId xmlns:a16="http://schemas.microsoft.com/office/drawing/2014/main" id="{C20875EC-F72A-5A68-DB75-C66041E22B38}"/>
              </a:ext>
            </a:extLst>
          </p:cNvPr>
          <p:cNvSpPr/>
          <p:nvPr userDrawn="1"/>
        </p:nvSpPr>
        <p:spPr>
          <a:xfrm>
            <a:off x="6080291" y="2145519"/>
            <a:ext cx="237496" cy="237495"/>
          </a:xfrm>
          <a:custGeom>
            <a:avLst/>
            <a:gdLst>
              <a:gd name="connsiteX0" fmla="*/ 298608 w 383855"/>
              <a:gd name="connsiteY0" fmla="*/ 31752 h 382305"/>
              <a:gd name="connsiteX1" fmla="*/ 31908 w 383855"/>
              <a:gd name="connsiteY1" fmla="*/ 84831 h 382305"/>
              <a:gd name="connsiteX2" fmla="*/ 85248 w 383855"/>
              <a:gd name="connsiteY2" fmla="*/ 350225 h 382305"/>
              <a:gd name="connsiteX3" fmla="*/ 351948 w 383855"/>
              <a:gd name="connsiteY3" fmla="*/ 297146 h 382305"/>
              <a:gd name="connsiteX4" fmla="*/ 298608 w 383855"/>
              <a:gd name="connsiteY4" fmla="*/ 30488 h 3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5" h="382305">
                <a:moveTo>
                  <a:pt x="298608" y="31752"/>
                </a:moveTo>
                <a:cubicBezTo>
                  <a:pt x="209708" y="-26382"/>
                  <a:pt x="90328" y="-2370"/>
                  <a:pt x="31908" y="84831"/>
                </a:cubicBezTo>
                <a:cubicBezTo>
                  <a:pt x="-26512" y="173295"/>
                  <a:pt x="-2382" y="292091"/>
                  <a:pt x="85248" y="350225"/>
                </a:cubicBezTo>
                <a:cubicBezTo>
                  <a:pt x="174148" y="408359"/>
                  <a:pt x="293528" y="385611"/>
                  <a:pt x="351948" y="297146"/>
                </a:cubicBezTo>
                <a:cubicBezTo>
                  <a:pt x="410368" y="208681"/>
                  <a:pt x="386238" y="89886"/>
                  <a:pt x="298608" y="30488"/>
                </a:cubicBezTo>
                <a:close/>
              </a:path>
            </a:pathLst>
          </a:custGeom>
          <a:solidFill>
            <a:srgbClr val="0077B2">
              <a:alpha val="20000"/>
            </a:srgbClr>
          </a:solidFill>
          <a:ln w="12695" cap="flat">
            <a:noFill/>
            <a:prstDash val="solid"/>
            <a:miter/>
          </a:ln>
        </p:spPr>
        <p:txBody>
          <a:bodyPr rtlCol="0" anchor="ctr"/>
          <a:lstStyle/>
          <a:p>
            <a:endParaRPr lang="de-DE"/>
          </a:p>
        </p:txBody>
      </p:sp>
      <p:pic>
        <p:nvPicPr>
          <p:cNvPr id="6" name="Grafik 5">
            <a:extLst>
              <a:ext uri="{FF2B5EF4-FFF2-40B4-BE49-F238E27FC236}">
                <a16:creationId xmlns:a16="http://schemas.microsoft.com/office/drawing/2014/main" id="{CE243DA8-CF4B-7E16-781A-4616159C18A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20225493">
            <a:off x="3224727" y="1617461"/>
            <a:ext cx="3784600" cy="3175000"/>
          </a:xfrm>
          <a:prstGeom prst="rect">
            <a:avLst/>
          </a:prstGeom>
        </p:spPr>
      </p:pic>
    </p:spTree>
    <p:extLst>
      <p:ext uri="{BB962C8B-B14F-4D97-AF65-F5344CB8AC3E}">
        <p14:creationId xmlns:p14="http://schemas.microsoft.com/office/powerpoint/2010/main" val="104540577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6"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Tree>
    <p:extLst>
      <p:ext uri="{BB962C8B-B14F-4D97-AF65-F5344CB8AC3E}">
        <p14:creationId xmlns:p14="http://schemas.microsoft.com/office/powerpoint/2010/main" val="131896031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5098484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498B0B7C-7EA4-4EE9-85AE-DE86D3878C7E}" type="datetime6">
              <a:rPr lang="en-GB" smtClean="0"/>
              <a:t>January 24</a:t>
            </a:fld>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99744893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fld id="{8A24EB4E-C990-4B30-B373-D9F7EE9EA724}" type="datetime6">
              <a:rPr lang="en-GB" smtClean="0"/>
              <a:t>January 24</a:t>
            </a:fld>
            <a:endParaRPr lang="en-GB"/>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76174296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Section start slide</a:t>
            </a:r>
            <a:br>
              <a:rPr lang="en-GB"/>
            </a:br>
            <a:r>
              <a:rPr lang="en-GB"/>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192695"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fld id="{13E21289-8562-45A1-87E0-5DCBC120CDF1}" type="datetime6">
              <a:rPr lang="en-GB" smtClean="0"/>
              <a:t>January 24</a:t>
            </a:fld>
            <a:endParaRPr lang="en-GB"/>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GB"/>
              <a:t>Circular City Labs</a:t>
            </a:r>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‹Nr.›</a:t>
            </a:fld>
            <a:endParaRPr lang="en-GB"/>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738800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This may also have two lines</a:t>
            </a:r>
          </a:p>
        </p:txBody>
      </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fld id="{B94B68CB-06A9-4283-8151-E6B8A2BB3354}" type="datetime6">
              <a:rPr lang="en-GB" smtClean="0"/>
              <a:t>January 24</a:t>
            </a:fld>
            <a:endParaRPr lang="en-GB"/>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GB"/>
              <a:t>Circular City Labs</a:t>
            </a:r>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33903275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95446FA-CE32-6289-869E-FDF1B060688D}"/>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GB"/>
              <a:t>Circular City Labs</a:t>
            </a:r>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fld id="{23A42C00-F7DA-4ECA-B70E-047714510244}" type="datetime6">
              <a:rPr lang="en-GB" smtClean="0"/>
              <a:t>January 24</a:t>
            </a:fld>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Tree>
    <p:extLst>
      <p:ext uri="{BB962C8B-B14F-4D97-AF65-F5344CB8AC3E}">
        <p14:creationId xmlns:p14="http://schemas.microsoft.com/office/powerpoint/2010/main" val="244692447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fld id="{4A1C670A-09AE-40EF-8A3D-1915FA9FF4D5}" type="datetime6">
              <a:rPr lang="en-GB" smtClean="0"/>
              <a:t>January 24</a:t>
            </a:fld>
            <a:endParaRPr lang="en-GB"/>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4283333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900000" bIns="684000" anchor="b">
            <a:noAutofit/>
          </a:bodyPr>
          <a:lstStyle>
            <a:lvl1pPr>
              <a:defRPr sz="2600" b="0">
                <a:solidFill>
                  <a:schemeClr val="tx1"/>
                </a:solidFill>
              </a:defRPr>
            </a:lvl1pPr>
          </a:lstStyle>
          <a:p>
            <a:r>
              <a:rPr lang="en-GB"/>
              <a:t>Intermediate slide, photo</a:t>
            </a:r>
            <a:br>
              <a:rPr lang="en-GB"/>
            </a:br>
            <a:r>
              <a:rPr lang="en-GB"/>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fld id="{0586B22C-93E5-424F-85D0-9611488B4407}" type="datetime6">
              <a:rPr lang="en-GB" smtClean="0"/>
              <a:t>January 24</a:t>
            </a:fld>
            <a:endParaRPr lang="en-GB"/>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GB"/>
              <a:t>Circular City Labs</a:t>
            </a: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‹Nr.›</a:t>
            </a:fld>
            <a:endParaRPr lang="en-GB"/>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1223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This may also have two lines</a:t>
            </a:r>
          </a:p>
        </p:txBody>
      </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fld id="{B7C9ACE1-3752-42A1-897D-28F8E3F2C1AE}" type="datetime6">
              <a:rPr lang="en-GB" smtClean="0"/>
              <a:t>January 24</a:t>
            </a:fld>
            <a:endParaRPr lang="en-GB"/>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GB"/>
              <a:t>Circular City Labs</a:t>
            </a:r>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fld id="{28C9778F-B098-4C87-8115-F57167430648}" type="datetime6">
              <a:rPr lang="en-GB" smtClean="0"/>
              <a:t>January 24</a:t>
            </a:fld>
            <a:endParaRPr lang="en-GB"/>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31271895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fld id="{881BBFAA-7679-4A75-87BC-7D623436D2FA}" type="datetime6">
              <a:rPr lang="en-GB" smtClean="0"/>
              <a:t>January 24</a:t>
            </a:fld>
            <a:endParaRPr lang="en-GB"/>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03587008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fld id="{347C8991-8C14-40C4-82A6-EC1CADF8173D}" type="datetime6">
              <a:rPr lang="en-GB" smtClean="0"/>
              <a:t>January 24</a:t>
            </a:fld>
            <a:endParaRPr lang="en-GB"/>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GB"/>
              <a:t>Circular City Labs</a:t>
            </a: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413520791"/>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fld id="{D1EB5B28-C47D-4FDE-BE44-B3A8F40E13AE}" type="datetime6">
              <a:rPr lang="en-GB" smtClean="0"/>
              <a:t>January 24</a:t>
            </a:fld>
            <a:endParaRPr lang="en-GB"/>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551037422"/>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fld id="{8231ACFC-07A9-4894-BD94-007A6A04A165}" type="datetime6">
              <a:rPr lang="en-GB" smtClean="0"/>
              <a:t>January 24</a:t>
            </a:fld>
            <a:endParaRPr lang="en-GB"/>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426754736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fld id="{5E146FDA-907C-4603-8FD7-F4FB9FE8EA0A}" type="datetime6">
              <a:rPr lang="en-GB" smtClean="0"/>
              <a:t>January 24</a:t>
            </a:fld>
            <a:endParaRPr lang="en-GB"/>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78817870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fld id="{B6AB5736-F740-4748-8465-B9404AAFF7A3}" type="datetime6">
              <a:rPr lang="en-GB" smtClean="0"/>
              <a:t>January 24</a:t>
            </a:fld>
            <a:endParaRPr lang="en-GB"/>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GB"/>
              <a:t>Circular City Labs</a:t>
            </a: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48171879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fld id="{13CBC13B-D454-4C5A-92BA-D9384B1B43CD}" type="datetime6">
              <a:rPr lang="en-GB" smtClean="0"/>
              <a:t>January 24</a:t>
            </a:fld>
            <a:endParaRPr lang="en-GB"/>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GB"/>
              <a:t>Circular City Labs</a:t>
            </a: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424123114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fld id="{19CAE1D5-3382-4F83-9657-C30D7C0AA73E}" type="datetime6">
              <a:rPr lang="en-GB" smtClean="0"/>
              <a:t>January 24</a:t>
            </a:fld>
            <a:endParaRPr lang="en-GB"/>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GB"/>
              <a:t>Circular City Labs</a:t>
            </a: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70984349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fld id="{A3AA5E39-DF10-4CF5-B886-9E5C1BBB2D94}" type="datetime6">
              <a:rPr lang="en-GB" smtClean="0"/>
              <a:t>January 24</a:t>
            </a:fld>
            <a:endParaRPr lang="en-GB"/>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GB"/>
              <a:t>Circular City Labs</a:t>
            </a: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407234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theme" Target="../theme/theme3.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8"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microsoft.com/office/2007/relationships/hdphoto" Target="../media/hdphoto1.wdp"/><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image" Target="../media/image1.pn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theme" Target="../theme/theme4.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8"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theme" Target="../theme/theme5.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theme" Target="../theme/theme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microsoft.com/office/2007/relationships/hdphoto" Target="../media/hdphoto1.wdp"/><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image" Target="../media/image1.png"/><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theme" Target="../theme/theme7.xml"/><Relationship Id="rId8" Type="http://schemas.openxmlformats.org/officeDocument/2006/relationships/slideLayout" Target="../slideLayouts/slideLayout148.xml"/><Relationship Id="rId3" Type="http://schemas.openxmlformats.org/officeDocument/2006/relationships/slideLayout" Target="../slideLayouts/slideLayout143.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20" Type="http://schemas.openxmlformats.org/officeDocument/2006/relationships/slideLayout" Target="../slideLayouts/slideLayout160.xml"/><Relationship Id="rId41" Type="http://schemas.openxmlformats.org/officeDocument/2006/relationships/slideLayout" Target="../slideLayouts/slideLayout1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image" Target="../media/image98.emf"/><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theme" Target="../theme/theme8.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a:t>Circular City Labs</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51785D36-4103-49AB-83EE-76AD13E9ECA7}" type="datetime6">
              <a:rPr lang="en-GB" smtClean="0"/>
              <a:t>January 24</a:t>
            </a:fld>
            <a:endParaRPr lang="en-GB"/>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‹Nr.›</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p>
        </p:txBody>
      </p:sp>
      <p:pic>
        <p:nvPicPr>
          <p:cNvPr id="4" name="Logo">
            <a:extLst>
              <a:ext uri="{FF2B5EF4-FFF2-40B4-BE49-F238E27FC236}">
                <a16:creationId xmlns:a16="http://schemas.microsoft.com/office/drawing/2014/main" id="{4FB6FF22-BD08-84E8-66C7-9B1F315CC027}"/>
              </a:ext>
            </a:extLst>
          </p:cNvPr>
          <p:cNvPicPr>
            <a:picLocks noChangeAspect="1"/>
          </p:cNvPicPr>
          <p:nvPr userDrawn="1"/>
        </p:nvPicPr>
        <p:blipFill rotWithShape="1">
          <a:blip r:embed="rId34" cstate="screen">
            <a:extLst>
              <a:ext uri="{BEBA8EAE-BF5A-486C-A8C5-ECC9F3942E4B}">
                <a14:imgProps xmlns:a14="http://schemas.microsoft.com/office/drawing/2010/main">
                  <a14:imgLayer r:embed="rId35">
                    <a14:imgEffect>
                      <a14:brightnessContrast bright="-8000"/>
                    </a14:imgEffect>
                  </a14:imgLayer>
                </a14:imgProps>
              </a:ext>
              <a:ext uri="{28A0092B-C50C-407E-A947-70E740481C1C}">
                <a14:useLocalDpi xmlns:a14="http://schemas.microsoft.com/office/drawing/2010/main"/>
              </a:ext>
            </a:extLst>
          </a:blip>
          <a:srcRect/>
          <a:stretch/>
        </p:blipFill>
        <p:spPr bwMode="gray">
          <a:xfrm>
            <a:off x="8690400" y="4777200"/>
            <a:ext cx="309835" cy="237625"/>
          </a:xfrm>
          <a:prstGeom prst="rect">
            <a:avLst/>
          </a:prstGeom>
        </p:spPr>
      </p:pic>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861" r:id="rId1"/>
    <p:sldLayoutId id="2147483674" r:id="rId2"/>
    <p:sldLayoutId id="2147483860" r:id="rId3"/>
    <p:sldLayoutId id="2147483815" r:id="rId4"/>
    <p:sldLayoutId id="2147483818" r:id="rId5"/>
    <p:sldLayoutId id="2147483858" r:id="rId6"/>
    <p:sldLayoutId id="2147483824" r:id="rId7"/>
    <p:sldLayoutId id="2147483822" r:id="rId8"/>
    <p:sldLayoutId id="2147483823" r:id="rId9"/>
    <p:sldLayoutId id="2147483821" r:id="rId10"/>
    <p:sldLayoutId id="2147483827" r:id="rId11"/>
    <p:sldLayoutId id="2147483864" r:id="rId12"/>
    <p:sldLayoutId id="2147483825" r:id="rId13"/>
    <p:sldLayoutId id="2147483829" r:id="rId14"/>
    <p:sldLayoutId id="2147483838" r:id="rId15"/>
    <p:sldLayoutId id="2147483828" r:id="rId16"/>
    <p:sldLayoutId id="2147483830" r:id="rId17"/>
    <p:sldLayoutId id="2147483831" r:id="rId18"/>
    <p:sldLayoutId id="2147483835" r:id="rId19"/>
    <p:sldLayoutId id="2147483837" r:id="rId20"/>
    <p:sldLayoutId id="2147483839" r:id="rId21"/>
    <p:sldLayoutId id="2147483852" r:id="rId22"/>
    <p:sldLayoutId id="2147483843" r:id="rId23"/>
    <p:sldLayoutId id="2147483847" r:id="rId24"/>
    <p:sldLayoutId id="2147483863" r:id="rId25"/>
    <p:sldLayoutId id="2147483846" r:id="rId26"/>
    <p:sldLayoutId id="2147483841" r:id="rId27"/>
    <p:sldLayoutId id="2147483862" r:id="rId28"/>
    <p:sldLayoutId id="2147483842" r:id="rId29"/>
    <p:sldLayoutId id="2147483857" r:id="rId30"/>
    <p:sldLayoutId id="2147483856" r:id="rId31"/>
    <p:sldLayoutId id="2147483840" r:id="rId32"/>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A31FBCB-AF53-58E3-81EF-B79876DFBED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61C9F-6D94-1383-63F9-2FDBA4B2E62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B68C12C-41BE-30E6-827E-39BA1734EE4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18895BB-A8FF-454E-864C-F14CAF085FD3}" type="datetimeFigureOut">
              <a:rPr lang="de-DE" smtClean="0"/>
              <a:t>17.01.2024</a:t>
            </a:fld>
            <a:endParaRPr lang="de-DE"/>
          </a:p>
        </p:txBody>
      </p:sp>
      <p:sp>
        <p:nvSpPr>
          <p:cNvPr id="5" name="Fußzeilenplatzhalter 4">
            <a:extLst>
              <a:ext uri="{FF2B5EF4-FFF2-40B4-BE49-F238E27FC236}">
                <a16:creationId xmlns:a16="http://schemas.microsoft.com/office/drawing/2014/main" id="{9BF324A7-ABFB-AE93-16E1-DD6BFF2F65C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56E6EF1-E4E9-EB56-DE59-9FFB4F2EA6D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4B58319-BA1F-47D9-B76F-6616F2831F5D}" type="slidenum">
              <a:rPr lang="de-DE" smtClean="0"/>
              <a:t>‹Nr.›</a:t>
            </a:fld>
            <a:endParaRPr lang="de-DE"/>
          </a:p>
        </p:txBody>
      </p:sp>
    </p:spTree>
    <p:extLst>
      <p:ext uri="{BB962C8B-B14F-4D97-AF65-F5344CB8AC3E}">
        <p14:creationId xmlns:p14="http://schemas.microsoft.com/office/powerpoint/2010/main" val="84563624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1972457578"/>
      </p:ext>
    </p:extLst>
  </p:cSld>
  <p:clrMap bg1="lt1" tx1="dk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 id="2147483909" r:id="rId31"/>
    <p:sldLayoutId id="2147483910" r:id="rId32"/>
    <p:sldLayoutId id="214748391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a:t>Circular City Labs</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1A2DDD63-1FA1-4D3A-A98C-5FD814DB1D38}" type="datetime6">
              <a:rPr lang="en-GB" smtClean="0"/>
              <a:t>January 24</a:t>
            </a:fld>
            <a:endParaRPr lang="en-GB"/>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‹Nr.›</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p>
        </p:txBody>
      </p:sp>
      <p:pic>
        <p:nvPicPr>
          <p:cNvPr id="4" name="Logo">
            <a:extLst>
              <a:ext uri="{FF2B5EF4-FFF2-40B4-BE49-F238E27FC236}">
                <a16:creationId xmlns:a16="http://schemas.microsoft.com/office/drawing/2014/main" id="{4FB6FF22-BD08-84E8-66C7-9B1F315CC027}"/>
              </a:ext>
            </a:extLst>
          </p:cNvPr>
          <p:cNvPicPr>
            <a:picLocks noChangeAspect="1"/>
          </p:cNvPicPr>
          <p:nvPr userDrawn="1"/>
        </p:nvPicPr>
        <p:blipFill rotWithShape="1">
          <a:blip r:embed="rId33" cstate="screen">
            <a:extLst>
              <a:ext uri="{BEBA8EAE-BF5A-486C-A8C5-ECC9F3942E4B}">
                <a14:imgProps xmlns:a14="http://schemas.microsoft.com/office/drawing/2010/main">
                  <a14:imgLayer r:embed="rId34">
                    <a14:imgEffect>
                      <a14:brightnessContrast bright="-8000"/>
                    </a14:imgEffect>
                  </a14:imgLayer>
                </a14:imgProps>
              </a:ext>
              <a:ext uri="{28A0092B-C50C-407E-A947-70E740481C1C}">
                <a14:useLocalDpi xmlns:a14="http://schemas.microsoft.com/office/drawing/2010/main"/>
              </a:ext>
            </a:extLst>
          </a:blip>
          <a:srcRect/>
          <a:stretch/>
        </p:blipFill>
        <p:spPr bwMode="gray">
          <a:xfrm>
            <a:off x="8690400" y="4777200"/>
            <a:ext cx="309835" cy="237625"/>
          </a:xfrm>
          <a:prstGeom prst="rect">
            <a:avLst/>
          </a:prstGeom>
        </p:spPr>
      </p:pic>
    </p:spTree>
    <p:extLst>
      <p:ext uri="{BB962C8B-B14F-4D97-AF65-F5344CB8AC3E}">
        <p14:creationId xmlns:p14="http://schemas.microsoft.com/office/powerpoint/2010/main" val="296416814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4" r:id="rId31"/>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860951775"/>
      </p:ext>
    </p:extLst>
  </p:cSld>
  <p:clrMap bg1="lt1" tx1="dk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Tree>
    <p:extLst>
      <p:ext uri="{BB962C8B-B14F-4D97-AF65-F5344CB8AC3E}">
        <p14:creationId xmlns:p14="http://schemas.microsoft.com/office/powerpoint/2010/main" val="2866812268"/>
      </p:ext>
    </p:extLst>
  </p:cSld>
  <p:clrMap bg1="lt1" tx1="dk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4" cstate="screen">
            <a:extLst>
              <a:ext uri="{BEBA8EAE-BF5A-486C-A8C5-ECC9F3942E4B}">
                <a14:imgProps xmlns:a14="http://schemas.microsoft.com/office/drawing/2010/main">
                  <a14:imgLayer r:embed="rId45">
                    <a14:imgEffect>
                      <a14:brightnessContrast bright="-8000"/>
                    </a14:imgEffect>
                  </a14:imgLayer>
                </a14:imgProps>
              </a:ext>
              <a:ext uri="{28A0092B-C50C-407E-A947-70E740481C1C}">
                <a14:useLocalDpi xmlns:a14="http://schemas.microsoft.com/office/drawing/2010/main"/>
              </a:ext>
            </a:extLst>
          </a:blip>
          <a:srcRect/>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919548" y="4926383"/>
            <a:ext cx="5702953"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s-ES"/>
              <a:t>Retroalimentación de la Misión de Planeación GIZ </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141968"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s-ES"/>
              <a:t>02.09.2022</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556658"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s-ES"/>
              <a:t>Página </a:t>
            </a:r>
            <a:fld id="{3A8B5DB7-81A8-4ED4-916B-6B23CD603687}" type="slidenum">
              <a:rPr lang="es-ES" smtClean="0"/>
              <a:pPr/>
              <a:t>‹Nr.›</a:t>
            </a:fld>
            <a:endParaRPr lang="es-ES"/>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71648"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90845"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s-ES" noProof="0"/>
              <a:t>Añadir texto haciendo clic</a:t>
            </a:r>
          </a:p>
          <a:p>
            <a:pPr lvl="1">
              <a:buClr>
                <a:schemeClr val="accent1"/>
              </a:buClr>
            </a:pPr>
            <a:r>
              <a:rPr lang="es-ES"/>
              <a:t>Segundo nivel</a:t>
            </a:r>
          </a:p>
          <a:p>
            <a:pPr lvl="2">
              <a:buClr>
                <a:schemeClr val="accent1"/>
              </a:buClr>
            </a:pPr>
            <a:r>
              <a:rPr lang="es-ES"/>
              <a:t>Tercer nivel</a:t>
            </a:r>
          </a:p>
          <a:p>
            <a:pPr marL="538163" lvl="3" indent="-171450" algn="l" defTabSz="685800" rtl="0" eaLnBrk="1" latinLnBrk="0" hangingPunct="1">
              <a:lnSpc>
                <a:spcPct val="100000"/>
              </a:lnSpc>
              <a:spcBef>
                <a:spcPts val="375"/>
              </a:spcBef>
              <a:buClr>
                <a:schemeClr val="accent1"/>
              </a:buClr>
              <a:buFont typeface="Symbol" panose="05050102010706020507" pitchFamily="18" charset="2"/>
              <a:buChar char=""/>
            </a:pPr>
            <a:r>
              <a:rPr lang="es-ES"/>
              <a:t>Cuarto nivel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s-ES"/>
              <a:t>Añadir texto haciendo clic</a:t>
            </a:r>
          </a:p>
        </p:txBody>
      </p:sp>
    </p:spTree>
    <p:extLst>
      <p:ext uri="{BB962C8B-B14F-4D97-AF65-F5344CB8AC3E}">
        <p14:creationId xmlns:p14="http://schemas.microsoft.com/office/powerpoint/2010/main" val="203525531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 id="2147484004" r:id="rId25"/>
    <p:sldLayoutId id="2147484005" r:id="rId26"/>
    <p:sldLayoutId id="2147484006" r:id="rId27"/>
    <p:sldLayoutId id="2147484007" r:id="rId28"/>
    <p:sldLayoutId id="2147484008" r:id="rId29"/>
    <p:sldLayoutId id="2147484009" r:id="rId30"/>
    <p:sldLayoutId id="2147484010" r:id="rId31"/>
    <p:sldLayoutId id="2147484011" r:id="rId32"/>
    <p:sldLayoutId id="2147484012" r:id="rId33"/>
    <p:sldLayoutId id="2147484013" r:id="rId34"/>
    <p:sldLayoutId id="2147484014" r:id="rId35"/>
    <p:sldLayoutId id="2147484015" r:id="rId36"/>
    <p:sldLayoutId id="2147484016" r:id="rId37"/>
    <p:sldLayoutId id="2147484017" r:id="rId38"/>
    <p:sldLayoutId id="2147484018" r:id="rId39"/>
    <p:sldLayoutId id="2147484019" r:id="rId40"/>
    <p:sldLayoutId id="2147484020" r:id="rId41"/>
    <p:sldLayoutId id="2147484021" r:id="rId42"/>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6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4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200" kern="1200" dirty="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s-ES" sz="1200" kern="1200" dirty="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87338" y="762549"/>
            <a:ext cx="8569325" cy="540060"/>
          </a:xfrm>
          <a:prstGeom prst="rect">
            <a:avLst/>
          </a:prstGeom>
        </p:spPr>
        <p:txBody>
          <a:bodyPr vert="horz" lIns="0" tIns="0" rIns="0" bIns="0" rtlCol="0" anchor="t" anchorCtr="0">
            <a:noAutofit/>
          </a:bodyPr>
          <a:lstStyle/>
          <a:p>
            <a:r>
              <a:rPr lang="de-DE"/>
              <a:t>Titelmasterformat durch Klicken bearbeiten</a:t>
            </a:r>
          </a:p>
        </p:txBody>
      </p:sp>
      <p:sp>
        <p:nvSpPr>
          <p:cNvPr id="3" name="Textplatzhalter 2"/>
          <p:cNvSpPr>
            <a:spLocks noGrp="1"/>
          </p:cNvSpPr>
          <p:nvPr>
            <p:ph type="body" idx="1"/>
          </p:nvPr>
        </p:nvSpPr>
        <p:spPr>
          <a:xfrm>
            <a:off x="287338" y="1275606"/>
            <a:ext cx="8569324" cy="3429381"/>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287338" y="4867005"/>
            <a:ext cx="1548358" cy="135015"/>
          </a:xfrm>
          <a:prstGeom prst="rect">
            <a:avLst/>
          </a:prstGeom>
        </p:spPr>
        <p:txBody>
          <a:bodyPr vert="horz" lIns="0" tIns="0" rIns="0" bIns="0" rtlCol="0" anchor="ctr"/>
          <a:lstStyle>
            <a:lvl1pPr algn="l">
              <a:defRPr sz="600">
                <a:solidFill>
                  <a:schemeClr val="tx1"/>
                </a:solidFill>
              </a:defRPr>
            </a:lvl1pPr>
          </a:lstStyle>
          <a:p>
            <a:fld id="{0DDFD123-C84D-42B8-BDDF-63FE5373C4D0}" type="datetime4">
              <a:rPr lang="de-DE" smtClean="0"/>
              <a:t>17. Januar 2024</a:t>
            </a:fld>
            <a:endParaRPr lang="de-DE"/>
          </a:p>
        </p:txBody>
      </p:sp>
      <p:sp>
        <p:nvSpPr>
          <p:cNvPr id="5" name="Fußzeilenplatzhalter 4"/>
          <p:cNvSpPr>
            <a:spLocks noGrp="1"/>
          </p:cNvSpPr>
          <p:nvPr>
            <p:ph type="ftr" sz="quarter" idx="3"/>
          </p:nvPr>
        </p:nvSpPr>
        <p:spPr>
          <a:xfrm>
            <a:off x="1979712" y="195486"/>
            <a:ext cx="6876950" cy="324036"/>
          </a:xfrm>
          <a:prstGeom prst="rect">
            <a:avLst/>
          </a:prstGeom>
        </p:spPr>
        <p:txBody>
          <a:bodyPr vert="horz" lIns="0" tIns="0" rIns="0" bIns="0" rtlCol="0" anchor="ctr"/>
          <a:lstStyle>
            <a:lvl1pPr algn="l">
              <a:defRPr sz="1350">
                <a:solidFill>
                  <a:schemeClr val="tx2"/>
                </a:solidFill>
              </a:defRPr>
            </a:lvl1pPr>
          </a:lstStyle>
          <a:p>
            <a:r>
              <a:rPr lang="de-DE"/>
              <a:t>Titel der Präsentation (Eingabe über "Einfügen &gt; Kopf- und Fußzeile")</a:t>
            </a:r>
          </a:p>
        </p:txBody>
      </p:sp>
      <p:sp>
        <p:nvSpPr>
          <p:cNvPr id="6" name="Foliennummernplatzhalter 5"/>
          <p:cNvSpPr>
            <a:spLocks noGrp="1"/>
          </p:cNvSpPr>
          <p:nvPr>
            <p:ph type="sldNum" sz="quarter" idx="4"/>
          </p:nvPr>
        </p:nvSpPr>
        <p:spPr>
          <a:xfrm>
            <a:off x="8352420" y="4867005"/>
            <a:ext cx="504243" cy="135016"/>
          </a:xfrm>
          <a:prstGeom prst="rect">
            <a:avLst/>
          </a:prstGeom>
        </p:spPr>
        <p:txBody>
          <a:bodyPr vert="horz" lIns="0" tIns="0" rIns="0" bIns="0" rtlCol="0" anchor="ctr"/>
          <a:lstStyle>
            <a:lvl1pPr algn="r">
              <a:defRPr sz="600">
                <a:solidFill>
                  <a:schemeClr val="tx1"/>
                </a:solidFill>
              </a:defRPr>
            </a:lvl1pPr>
          </a:lstStyle>
          <a:p>
            <a:fld id="{F1A1592E-FCD4-44C6-92C8-F5C99125E5DB}" type="slidenum">
              <a:rPr lang="de-DE" smtClean="0"/>
              <a:pPr/>
              <a:t>‹Nr.›</a:t>
            </a:fld>
            <a:endParaRPr lang="de-DE"/>
          </a:p>
        </p:txBody>
      </p:sp>
      <p:cxnSp>
        <p:nvCxnSpPr>
          <p:cNvPr id="9" name="Gerade Verbindung 8"/>
          <p:cNvCxnSpPr/>
          <p:nvPr userDrawn="1"/>
        </p:nvCxnSpPr>
        <p:spPr>
          <a:xfrm>
            <a:off x="287339" y="600531"/>
            <a:ext cx="856932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287339" y="4840002"/>
            <a:ext cx="856932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1583668" y="195486"/>
            <a:ext cx="0" cy="324036"/>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2C8813B6-9F0A-4105-9870-E276C0E3E37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74750" y="133242"/>
            <a:ext cx="1192089" cy="406783"/>
          </a:xfrm>
          <a:prstGeom prst="rect">
            <a:avLst/>
          </a:prstGeom>
        </p:spPr>
      </p:pic>
    </p:spTree>
    <p:extLst>
      <p:ext uri="{BB962C8B-B14F-4D97-AF65-F5344CB8AC3E}">
        <p14:creationId xmlns:p14="http://schemas.microsoft.com/office/powerpoint/2010/main" val="53695031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hf hdr="0"/>
  <p:txStyles>
    <p:titleStyle>
      <a:lvl1pPr algn="l" defTabSz="685800" rtl="0" eaLnBrk="1" latinLnBrk="0" hangingPunct="1">
        <a:lnSpc>
          <a:spcPct val="95000"/>
        </a:lnSpc>
        <a:spcBef>
          <a:spcPct val="0"/>
        </a:spcBef>
        <a:buNone/>
        <a:defRPr sz="2250" b="1" kern="1200">
          <a:solidFill>
            <a:schemeClr val="accent1"/>
          </a:solidFill>
          <a:latin typeface="+mj-lt"/>
          <a:ea typeface="+mj-ea"/>
          <a:cs typeface="+mj-cs"/>
        </a:defRPr>
      </a:lvl1pPr>
    </p:titleStyle>
    <p:bodyStyle>
      <a:lvl1pPr marL="130969" indent="-130969" algn="l" defTabSz="685800" rtl="0" eaLnBrk="1" latinLnBrk="0" hangingPunct="1">
        <a:spcBef>
          <a:spcPts val="0"/>
        </a:spcBef>
        <a:buFont typeface="Arial" panose="020B0604020202020204" pitchFamily="34" charset="0"/>
        <a:buChar char="•"/>
        <a:defRPr sz="1350" kern="1200">
          <a:solidFill>
            <a:schemeClr val="tx1"/>
          </a:solidFill>
          <a:latin typeface="+mn-lt"/>
          <a:ea typeface="+mn-ea"/>
          <a:cs typeface="+mn-cs"/>
        </a:defRPr>
      </a:lvl1pPr>
      <a:lvl2pPr marL="404813" indent="-133350" algn="l" defTabSz="685800" rtl="0" eaLnBrk="1" latinLnBrk="0" hangingPunct="1">
        <a:spcBef>
          <a:spcPts val="0"/>
        </a:spcBef>
        <a:buFont typeface="Arial" panose="020B0604020202020204" pitchFamily="34" charset="0"/>
        <a:buChar char="–"/>
        <a:defRPr sz="1350" kern="1200">
          <a:solidFill>
            <a:schemeClr val="tx1"/>
          </a:solidFill>
          <a:latin typeface="+mn-lt"/>
          <a:ea typeface="+mn-ea"/>
          <a:cs typeface="+mn-cs"/>
        </a:defRPr>
      </a:lvl2pPr>
      <a:lvl3pPr marL="538163" indent="-133350" algn="l" defTabSz="685800" rtl="0" eaLnBrk="1" latinLnBrk="0" hangingPunct="1">
        <a:spcBef>
          <a:spcPts val="0"/>
        </a:spcBef>
        <a:buFont typeface="Arial" panose="020B0604020202020204" pitchFamily="34" charset="0"/>
        <a:buChar char="•"/>
        <a:defRPr sz="1350" kern="1200">
          <a:solidFill>
            <a:schemeClr val="tx1"/>
          </a:solidFill>
          <a:latin typeface="+mn-lt"/>
          <a:ea typeface="+mn-ea"/>
          <a:cs typeface="+mn-cs"/>
        </a:defRPr>
      </a:lvl3pPr>
      <a:lvl4pPr marL="671513" indent="-133350" algn="l" defTabSz="685800" rtl="0" eaLnBrk="1" latinLnBrk="0" hangingPunct="1">
        <a:spcBef>
          <a:spcPts val="0"/>
        </a:spcBef>
        <a:buFont typeface="Arial" panose="020B0604020202020204" pitchFamily="34" charset="0"/>
        <a:buChar char="–"/>
        <a:defRPr sz="1350" kern="1200">
          <a:solidFill>
            <a:schemeClr val="tx1"/>
          </a:solidFill>
          <a:latin typeface="+mn-lt"/>
          <a:ea typeface="+mn-ea"/>
          <a:cs typeface="+mn-cs"/>
        </a:defRPr>
      </a:lvl4pPr>
      <a:lvl5pPr marL="809625" indent="-138113" algn="l" defTabSz="685800" rtl="0" eaLnBrk="1" latinLnBrk="0" hangingPunct="1">
        <a:spcBef>
          <a:spcPts val="0"/>
        </a:spcBef>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181">
          <p15:clr>
            <a:srgbClr val="F26B43"/>
          </p15:clr>
        </p15:guide>
        <p15:guide id="3" pos="5579">
          <p15:clr>
            <a:srgbClr val="F26B43"/>
          </p15:clr>
        </p15:guide>
        <p15:guide id="4" orient="horz" pos="39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5.xml"/><Relationship Id="rId1" Type="http://schemas.openxmlformats.org/officeDocument/2006/relationships/slideLayout" Target="../slideLayouts/slideLayout182.xml"/><Relationship Id="rId4" Type="http://schemas.openxmlformats.org/officeDocument/2006/relationships/image" Target="../media/image1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9.jpe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19.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19.jpeg"/><Relationship Id="rId1" Type="http://schemas.openxmlformats.org/officeDocument/2006/relationships/slideLayout" Target="../slideLayouts/slideLayout39.xml"/><Relationship Id="rId4" Type="http://schemas.openxmlformats.org/officeDocument/2006/relationships/hyperlink" Target="https://www.giz.de/en/downloads/giz2023-Colombia-Reusable-packaging-systems-and-women-participation.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19.jpe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29.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131.png"/><Relationship Id="rId4" Type="http://schemas.openxmlformats.org/officeDocument/2006/relationships/image" Target="../media/image130.jpeg"/></Relationships>
</file>

<file path=ppt/slides/_rels/slide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100.png"/><Relationship Id="rId1" Type="http://schemas.openxmlformats.org/officeDocument/2006/relationships/slideLayout" Target="../slideLayouts/slideLayout14.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103.sv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svg"/></Relationships>
</file>

<file path=ppt/slides/_rels/slide2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38.png"/><Relationship Id="rId7" Type="http://schemas.openxmlformats.org/officeDocument/2006/relationships/image" Target="../media/image137.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3.xml.rels><?xml version="1.0" encoding="UTF-8" standalone="yes"?>
<Relationships xmlns="http://schemas.openxmlformats.org/package/2006/relationships"><Relationship Id="rId8" Type="http://schemas.openxmlformats.org/officeDocument/2006/relationships/image" Target="../media/image143.jpeg"/><Relationship Id="rId13" Type="http://schemas.openxmlformats.org/officeDocument/2006/relationships/image" Target="../media/image148.jpeg"/><Relationship Id="rId18" Type="http://schemas.openxmlformats.org/officeDocument/2006/relationships/image" Target="../media/image153.png"/><Relationship Id="rId3" Type="http://schemas.openxmlformats.org/officeDocument/2006/relationships/image" Target="../media/image138.png"/><Relationship Id="rId21" Type="http://schemas.openxmlformats.org/officeDocument/2006/relationships/image" Target="../media/image156.png"/><Relationship Id="rId7" Type="http://schemas.openxmlformats.org/officeDocument/2006/relationships/image" Target="../media/image142.jpe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notesSlide" Target="../notesSlides/notesSlide12.xml"/><Relationship Id="rId16" Type="http://schemas.openxmlformats.org/officeDocument/2006/relationships/image" Target="../media/image151.png"/><Relationship Id="rId20" Type="http://schemas.openxmlformats.org/officeDocument/2006/relationships/image" Target="../media/image155.jpeg"/><Relationship Id="rId1" Type="http://schemas.openxmlformats.org/officeDocument/2006/relationships/slideLayout" Target="../slideLayouts/slideLayout46.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jpeg"/><Relationship Id="rId15" Type="http://schemas.openxmlformats.org/officeDocument/2006/relationships/image" Target="../media/image150.jpeg"/><Relationship Id="rId10" Type="http://schemas.openxmlformats.org/officeDocument/2006/relationships/image" Target="../media/image145.png"/><Relationship Id="rId19" Type="http://schemas.openxmlformats.org/officeDocument/2006/relationships/image" Target="../media/image154.png"/><Relationship Id="rId4" Type="http://schemas.openxmlformats.org/officeDocument/2006/relationships/image" Target="../media/image139.png"/><Relationship Id="rId9" Type="http://schemas.openxmlformats.org/officeDocument/2006/relationships/image" Target="../media/image144.jpeg"/><Relationship Id="rId14" Type="http://schemas.openxmlformats.org/officeDocument/2006/relationships/image" Target="../media/image149.png"/><Relationship Id="rId22" Type="http://schemas.openxmlformats.org/officeDocument/2006/relationships/image" Target="../media/image157.png"/></Relationships>
</file>

<file path=ppt/slides/_rels/slide24.xml.rels><?xml version="1.0" encoding="UTF-8" standalone="yes"?>
<Relationships xmlns="http://schemas.openxmlformats.org/package/2006/relationships"><Relationship Id="rId8" Type="http://schemas.openxmlformats.org/officeDocument/2006/relationships/image" Target="../media/image163.jpeg"/><Relationship Id="rId13" Type="http://schemas.openxmlformats.org/officeDocument/2006/relationships/image" Target="../media/image168.jpeg"/><Relationship Id="rId3" Type="http://schemas.openxmlformats.org/officeDocument/2006/relationships/image" Target="../media/image158.jpeg"/><Relationship Id="rId7" Type="http://schemas.openxmlformats.org/officeDocument/2006/relationships/image" Target="../media/image162.jpeg"/><Relationship Id="rId12" Type="http://schemas.openxmlformats.org/officeDocument/2006/relationships/image" Target="../media/image167.jpe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161.jpeg"/><Relationship Id="rId11" Type="http://schemas.openxmlformats.org/officeDocument/2006/relationships/image" Target="../media/image166.jpeg"/><Relationship Id="rId5" Type="http://schemas.openxmlformats.org/officeDocument/2006/relationships/image" Target="../media/image160.jpeg"/><Relationship Id="rId10" Type="http://schemas.openxmlformats.org/officeDocument/2006/relationships/image" Target="../media/image165.jpeg"/><Relationship Id="rId4" Type="http://schemas.openxmlformats.org/officeDocument/2006/relationships/image" Target="../media/image159.jpeg"/><Relationship Id="rId9" Type="http://schemas.openxmlformats.org/officeDocument/2006/relationships/image" Target="../media/image16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108.xml"/></Relationships>
</file>

<file path=ppt/slides/_rels/slide26.xml.rels><?xml version="1.0" encoding="UTF-8" standalone="yes"?>
<Relationships xmlns="http://schemas.openxmlformats.org/package/2006/relationships"><Relationship Id="rId3" Type="http://schemas.openxmlformats.org/officeDocument/2006/relationships/image" Target="../media/image172.jpeg"/><Relationship Id="rId7" Type="http://schemas.openxmlformats.org/officeDocument/2006/relationships/image" Target="../media/image176.png"/><Relationship Id="rId2" Type="http://schemas.openxmlformats.org/officeDocument/2006/relationships/image" Target="../media/image171.jpeg"/><Relationship Id="rId1" Type="http://schemas.openxmlformats.org/officeDocument/2006/relationships/slideLayout" Target="../slideLayouts/slideLayout39.xml"/><Relationship Id="rId6" Type="http://schemas.openxmlformats.org/officeDocument/2006/relationships/image" Target="../media/image175.png"/><Relationship Id="rId5" Type="http://schemas.openxmlformats.org/officeDocument/2006/relationships/image" Target="../media/image174.jpeg"/><Relationship Id="rId4" Type="http://schemas.openxmlformats.org/officeDocument/2006/relationships/image" Target="../media/image173.jpeg"/></Relationships>
</file>

<file path=ppt/slides/_rels/slide2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39.xml"/><Relationship Id="rId4" Type="http://schemas.openxmlformats.org/officeDocument/2006/relationships/image" Target="../media/image179.png"/></Relationships>
</file>

<file path=ppt/slides/_rels/slide28.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1.png"/><Relationship Id="rId3" Type="http://schemas.openxmlformats.org/officeDocument/2006/relationships/image" Target="../media/image181.png"/><Relationship Id="rId7" Type="http://schemas.openxmlformats.org/officeDocument/2006/relationships/image" Target="../media/image185.png"/><Relationship Id="rId12"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39.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5" Type="http://schemas.openxmlformats.org/officeDocument/2006/relationships/image" Target="../media/image19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9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39.xml"/><Relationship Id="rId5" Type="http://schemas.openxmlformats.org/officeDocument/2006/relationships/image" Target="../media/image197.png"/><Relationship Id="rId4" Type="http://schemas.openxmlformats.org/officeDocument/2006/relationships/image" Target="../media/image196.png"/></Relationships>
</file>

<file path=ppt/slides/_rels/slide31.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8.jpeg"/><Relationship Id="rId1" Type="http://schemas.openxmlformats.org/officeDocument/2006/relationships/slideLayout" Target="../slideLayouts/slideLayout39.xml"/><Relationship Id="rId5" Type="http://schemas.openxmlformats.org/officeDocument/2006/relationships/image" Target="../media/image200.jpeg"/><Relationship Id="rId4" Type="http://schemas.openxmlformats.org/officeDocument/2006/relationships/image" Target="../media/image19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18.xml"/><Relationship Id="rId1" Type="http://schemas.openxmlformats.org/officeDocument/2006/relationships/slideLayout" Target="../slideLayouts/slideLayout110.xml"/><Relationship Id="rId5" Type="http://schemas.openxmlformats.org/officeDocument/2006/relationships/image" Target="../media/image205.png"/><Relationship Id="rId4" Type="http://schemas.openxmlformats.org/officeDocument/2006/relationships/image" Target="../media/image20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s_AAosUtJk" TargetMode="External"/><Relationship Id="rId2" Type="http://schemas.openxmlformats.org/officeDocument/2006/relationships/image" Target="../media/image110.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06.jpeg"/><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20.xml"/><Relationship Id="rId1" Type="http://schemas.openxmlformats.org/officeDocument/2006/relationships/slideLayout" Target="../slideLayouts/slideLayout111.xml"/><Relationship Id="rId4" Type="http://schemas.openxmlformats.org/officeDocument/2006/relationships/image" Target="../media/image208.png"/></Relationships>
</file>

<file path=ppt/slides/_rels/slide42.xml.rels><?xml version="1.0" encoding="UTF-8" standalone="yes"?>
<Relationships xmlns="http://schemas.openxmlformats.org/package/2006/relationships"><Relationship Id="rId3" Type="http://schemas.openxmlformats.org/officeDocument/2006/relationships/hyperlink" Target="https://circulars.iclei.org/" TargetMode="External"/><Relationship Id="rId2" Type="http://schemas.openxmlformats.org/officeDocument/2006/relationships/notesSlide" Target="../notesSlides/notesSlide21.xml"/><Relationship Id="rId1" Type="http://schemas.openxmlformats.org/officeDocument/2006/relationships/slideLayout" Target="../slideLayouts/slideLayout131.xml"/><Relationship Id="rId4" Type="http://schemas.openxmlformats.org/officeDocument/2006/relationships/image" Target="../media/image20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4.xml.rels><?xml version="1.0" encoding="UTF-8" standalone="yes"?>
<Relationships xmlns="http://schemas.openxmlformats.org/package/2006/relationships"><Relationship Id="rId3" Type="http://schemas.openxmlformats.org/officeDocument/2006/relationships/image" Target="../media/image211.jpeg"/><Relationship Id="rId7" Type="http://schemas.openxmlformats.org/officeDocument/2006/relationships/image" Target="../media/image215.png"/><Relationship Id="rId2" Type="http://schemas.openxmlformats.org/officeDocument/2006/relationships/image" Target="../media/image210.jpeg"/><Relationship Id="rId1" Type="http://schemas.openxmlformats.org/officeDocument/2006/relationships/slideLayout" Target="../slideLayouts/slideLayout184.xml"/><Relationship Id="rId6" Type="http://schemas.openxmlformats.org/officeDocument/2006/relationships/image" Target="../media/image214.jpeg"/><Relationship Id="rId5" Type="http://schemas.openxmlformats.org/officeDocument/2006/relationships/image" Target="../media/image213.jpeg"/><Relationship Id="rId4" Type="http://schemas.openxmlformats.org/officeDocument/2006/relationships/image" Target="../media/image212.jpeg"/></Relationships>
</file>

<file path=ppt/slides/_rels/slide45.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notesSlide" Target="../notesSlides/notesSlide22.xml"/><Relationship Id="rId1" Type="http://schemas.openxmlformats.org/officeDocument/2006/relationships/slideLayout" Target="../slideLayouts/slideLayout186.xml"/><Relationship Id="rId6" Type="http://schemas.openxmlformats.org/officeDocument/2006/relationships/image" Target="../media/image219.jpeg"/><Relationship Id="rId5" Type="http://schemas.openxmlformats.org/officeDocument/2006/relationships/image" Target="../media/image218.jpeg"/><Relationship Id="rId4" Type="http://schemas.openxmlformats.org/officeDocument/2006/relationships/image" Target="../media/image2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5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jpeg"/><Relationship Id="rId1" Type="http://schemas.openxmlformats.org/officeDocument/2006/relationships/slideLayout" Target="../slideLayouts/slideLayout188.xml"/><Relationship Id="rId4" Type="http://schemas.openxmlformats.org/officeDocument/2006/relationships/image" Target="../media/image222.png"/></Relationships>
</file>

<file path=ppt/slides/_rels/slide5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18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54.xml.rels><?xml version="1.0" encoding="UTF-8" standalone="yes"?>
<Relationships xmlns="http://schemas.openxmlformats.org/package/2006/relationships"><Relationship Id="rId2" Type="http://schemas.openxmlformats.org/officeDocument/2006/relationships/hyperlink" Target="mailto:Tobias.staufenberg@tuebingen.de" TargetMode="External"/><Relationship Id="rId1" Type="http://schemas.openxmlformats.org/officeDocument/2006/relationships/slideLayout" Target="../slideLayouts/slideLayout189.xml"/></Relationships>
</file>

<file path=ppt/slides/_rels/slide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hyperlink" Target="https://www.linkedin.com/pulse/open-call-tender-prequalification-eu4innovation-qrcvf%3FtrackingId=QiPQJnhUSuO939%252FkpWMOPg%253D%253D/?trackingId=QiPQJnhUSuO939%2FkpWMOPg%3D%3D" TargetMode="External"/><Relationship Id="rId7" Type="http://schemas.openxmlformats.org/officeDocument/2006/relationships/image" Target="../media/image228.sv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27.png"/><Relationship Id="rId11" Type="http://schemas.openxmlformats.org/officeDocument/2006/relationships/image" Target="../media/image232.svg"/><Relationship Id="rId5" Type="http://schemas.openxmlformats.org/officeDocument/2006/relationships/image" Target="../media/image226.sv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svg"/></Relationships>
</file>

<file path=ppt/slides/_rels/slide57.xml.rels><?xml version="1.0" encoding="UTF-8" standalone="yes"?>
<Relationships xmlns="http://schemas.openxmlformats.org/package/2006/relationships"><Relationship Id="rId8" Type="http://schemas.openxmlformats.org/officeDocument/2006/relationships/hyperlink" Target="mailto:Angelina.schreiner@giz.de" TargetMode="External"/><Relationship Id="rId3" Type="http://schemas.openxmlformats.org/officeDocument/2006/relationships/hyperlink" Target="mailto:Jana.schwalm@giz.de" TargetMode="External"/><Relationship Id="rId7" Type="http://schemas.openxmlformats.org/officeDocument/2006/relationships/hyperlink" Target="mailto:Valbona.koci@giz.de"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hyperlink" Target="mailto:Camilo.herrera@giz.de" TargetMode="External"/><Relationship Id="rId5" Type="http://schemas.openxmlformats.org/officeDocument/2006/relationships/hyperlink" Target="mailto:Nino.janashia@giz.de" TargetMode="External"/><Relationship Id="rId10" Type="http://schemas.openxmlformats.org/officeDocument/2006/relationships/hyperlink" Target="https://www.giz.de/de/downloads/giz2023-en-ccl-good-practices-for-reusable-packaging-systems.pdf" TargetMode="External"/><Relationship Id="rId4" Type="http://schemas.openxmlformats.org/officeDocument/2006/relationships/hyperlink" Target="https://www.giz.de/en/worldwide/127407.html" TargetMode="External"/><Relationship Id="rId9" Type="http://schemas.openxmlformats.org/officeDocument/2006/relationships/image" Target="../media/image233.png"/></Relationships>
</file>

<file path=ppt/slides/_rels/slide58.xml.rels><?xml version="1.0" encoding="UTF-8" standalone="yes"?>
<Relationships xmlns="http://schemas.openxmlformats.org/package/2006/relationships"><Relationship Id="rId8" Type="http://schemas.openxmlformats.org/officeDocument/2006/relationships/hyperlink" Target="https://www.newreusealliance.eu/" TargetMode="External"/><Relationship Id="rId13" Type="http://schemas.openxmlformats.org/officeDocument/2006/relationships/image" Target="../media/image235.svg"/><Relationship Id="rId3" Type="http://schemas.openxmlformats.org/officeDocument/2006/relationships/hyperlink" Target="https://www.lebensmittelverband.de/de/medien/publikation/merkblatt-pool-geschirr" TargetMode="External"/><Relationship Id="rId7" Type="http://schemas.openxmlformats.org/officeDocument/2006/relationships/hyperlink" Target="https://www.planetreuse.eu/" TargetMode="External"/><Relationship Id="rId12" Type="http://schemas.openxmlformats.org/officeDocument/2006/relationships/image" Target="../media/image234.png"/><Relationship Id="rId2" Type="http://schemas.openxmlformats.org/officeDocument/2006/relationships/hyperlink" Target="https://zerowasteeurope.eu/wp-content/uploads/2023/08/Takeaway-Reuse-LCA-Discussion-Paper-v2.1-1.pdf" TargetMode="External"/><Relationship Id="rId1" Type="http://schemas.openxmlformats.org/officeDocument/2006/relationships/slideLayout" Target="../slideLayouts/slideLayout16.xml"/><Relationship Id="rId6" Type="http://schemas.openxmlformats.org/officeDocument/2006/relationships/hyperlink" Target="https://zerowastecities.eu/bestpractice/the-story-of-tubingen/" TargetMode="External"/><Relationship Id="rId11" Type="http://schemas.openxmlformats.org/officeDocument/2006/relationships/image" Target="../media/image228.svg"/><Relationship Id="rId5" Type="http://schemas.openxmlformats.org/officeDocument/2006/relationships/hyperlink" Target="https://www.youtube.com/watch?v=3xRmWClrzTk" TargetMode="External"/><Relationship Id="rId15" Type="http://schemas.openxmlformats.org/officeDocument/2006/relationships/image" Target="../media/image7.svg"/><Relationship Id="rId10" Type="http://schemas.openxmlformats.org/officeDocument/2006/relationships/image" Target="../media/image227.png"/><Relationship Id="rId4" Type="http://schemas.openxmlformats.org/officeDocument/2006/relationships/hyperlink" Target="https://www.resolve.ngo/docs/pr3_standard_part_7_washing.pdf" TargetMode="External"/><Relationship Id="rId9" Type="http://schemas.openxmlformats.org/officeDocument/2006/relationships/hyperlink" Target="https://www.reuseportal.org/organizations" TargetMode="External"/><Relationship Id="rId1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4.xml"/><Relationship Id="rId4" Type="http://schemas.openxmlformats.org/officeDocument/2006/relationships/image" Target="../media/image1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8CA1DF7F-79C7-DD9F-8F5E-71E3DC426985}"/>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361D196D-DD25-7225-4BB3-8626F1FFA51C}"/>
              </a:ext>
            </a:extLst>
          </p:cNvPr>
          <p:cNvSpPr>
            <a:spLocks noGrp="1"/>
          </p:cNvSpPr>
          <p:nvPr>
            <p:ph type="title"/>
          </p:nvPr>
        </p:nvSpPr>
        <p:spPr bwMode="gray">
          <a:xfrm>
            <a:off x="699848" y="1962048"/>
            <a:ext cx="7971711" cy="664797"/>
          </a:xfrm>
        </p:spPr>
        <p:txBody>
          <a:bodyPr/>
          <a:lstStyle/>
          <a:p>
            <a:r>
              <a:rPr lang="en-GB" sz="2400"/>
              <a:t>Welcome to </a:t>
            </a:r>
            <a:br>
              <a:rPr lang="en-GB" sz="2400"/>
            </a:br>
            <a:r>
              <a:rPr lang="en-GB" sz="2400"/>
              <a:t>the Circular City Labs Webinar</a:t>
            </a:r>
          </a:p>
        </p:txBody>
      </p:sp>
      <p:sp>
        <p:nvSpPr>
          <p:cNvPr id="3" name="Textplatzhalter 2">
            <a:extLst>
              <a:ext uri="{FF2B5EF4-FFF2-40B4-BE49-F238E27FC236}">
                <a16:creationId xmlns:a16="http://schemas.microsoft.com/office/drawing/2014/main" id="{D1C6B32C-9895-ED1B-F7AE-D57D2AB68211}"/>
              </a:ext>
            </a:extLst>
          </p:cNvPr>
          <p:cNvSpPr>
            <a:spLocks noGrp="1"/>
          </p:cNvSpPr>
          <p:nvPr>
            <p:ph type="body" sz="quarter" idx="10"/>
          </p:nvPr>
        </p:nvSpPr>
        <p:spPr bwMode="gray">
          <a:xfrm>
            <a:off x="699848" y="2707482"/>
            <a:ext cx="7970837" cy="204671"/>
          </a:xfrm>
        </p:spPr>
        <p:txBody>
          <a:bodyPr/>
          <a:lstStyle/>
          <a:p>
            <a:r>
              <a:rPr lang="en-GB" sz="1400"/>
              <a:t>“Initiating Reuse – Perspectives for Businesses and Cities”</a:t>
            </a:r>
          </a:p>
        </p:txBody>
      </p:sp>
    </p:spTree>
    <p:extLst>
      <p:ext uri="{BB962C8B-B14F-4D97-AF65-F5344CB8AC3E}">
        <p14:creationId xmlns:p14="http://schemas.microsoft.com/office/powerpoint/2010/main" val="2673184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4FD4CE8-3BC4-5BE0-CD08-E027F8F972A3}"/>
              </a:ext>
            </a:extLst>
          </p:cNvPr>
          <p:cNvSpPr/>
          <p:nvPr/>
        </p:nvSpPr>
        <p:spPr>
          <a:xfrm>
            <a:off x="448554" y="4105186"/>
            <a:ext cx="3992817" cy="1001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err="1">
              <a:ln>
                <a:noFill/>
              </a:ln>
              <a:solidFill>
                <a:prstClr val="white"/>
              </a:solidFill>
              <a:effectLst/>
              <a:uLnTx/>
              <a:uFillTx/>
              <a:latin typeface="Arial"/>
              <a:ea typeface="+mn-ea"/>
              <a:cs typeface="+mn-cs"/>
            </a:endParaRPr>
          </a:p>
        </p:txBody>
      </p:sp>
      <p:pic>
        <p:nvPicPr>
          <p:cNvPr id="15" name="Imagen 14">
            <a:extLst>
              <a:ext uri="{FF2B5EF4-FFF2-40B4-BE49-F238E27FC236}">
                <a16:creationId xmlns:a16="http://schemas.microsoft.com/office/drawing/2014/main" id="{22E6924B-F4BF-4507-8630-D63BAD78CA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96" y="-127591"/>
            <a:ext cx="9143003" cy="4236687"/>
          </a:xfrm>
          <a:prstGeom prst="rect">
            <a:avLst/>
          </a:prstGeom>
        </p:spPr>
      </p:pic>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996" y="1247063"/>
            <a:ext cx="9143004" cy="2858123"/>
          </a:xfrm>
        </p:spPr>
        <p:txBody>
          <a:bodyPr/>
          <a:lstStyle/>
          <a:p>
            <a:r>
              <a:rPr lang="en-GB">
                <a:latin typeface="GIZ Gravur TT Cyr Cond"/>
              </a:rPr>
              <a:t>Gender perspective in the Circular Economy</a:t>
            </a:r>
          </a:p>
        </p:txBody>
      </p:sp>
      <p:sp>
        <p:nvSpPr>
          <p:cNvPr id="6" name="Textplatzhalter 5">
            <a:extLst>
              <a:ext uri="{FF2B5EF4-FFF2-40B4-BE49-F238E27FC236}">
                <a16:creationId xmlns:a16="http://schemas.microsoft.com/office/drawing/2014/main" id="{23F92754-EA38-48C6-AAFC-A6F6730D42C8}"/>
              </a:ext>
            </a:extLst>
          </p:cNvPr>
          <p:cNvSpPr>
            <a:spLocks noGrp="1"/>
          </p:cNvSpPr>
          <p:nvPr>
            <p:ph type="body" sz="quarter" idx="10"/>
          </p:nvPr>
        </p:nvSpPr>
        <p:spPr>
          <a:xfrm>
            <a:off x="580676" y="3103724"/>
            <a:ext cx="8243910" cy="1692771"/>
          </a:xfrm>
        </p:spPr>
        <p:txBody>
          <a:bodyPr vert="horz" wrap="square" lIns="0" tIns="0" rIns="72000" bIns="0" rtlCol="0" anchor="t">
            <a:spAutoFit/>
          </a:bodyPr>
          <a:lstStyle/>
          <a:p>
            <a:pPr algn="r">
              <a:lnSpc>
                <a:spcPct val="100000"/>
              </a:lnSpc>
              <a:spcBef>
                <a:spcPts val="0"/>
              </a:spcBef>
            </a:pPr>
            <a:endParaRPr lang="es-CO" sz="2000">
              <a:solidFill>
                <a:schemeClr val="accent1"/>
              </a:solidFill>
              <a:latin typeface="GIZ Gravur TT Cond" panose="02010506010101020102" pitchFamily="2" charset="0"/>
            </a:endParaRPr>
          </a:p>
          <a:p>
            <a:pPr>
              <a:lnSpc>
                <a:spcPct val="100000"/>
              </a:lnSpc>
              <a:spcBef>
                <a:spcPts val="0"/>
              </a:spcBef>
            </a:pPr>
            <a:r>
              <a:rPr lang="es-CO">
                <a:solidFill>
                  <a:schemeClr val="accent1"/>
                </a:solidFill>
              </a:rPr>
              <a:t>Adriana Mera </a:t>
            </a:r>
            <a:br>
              <a:rPr lang="es-CO">
                <a:solidFill>
                  <a:schemeClr val="accent1"/>
                </a:solidFill>
              </a:rPr>
            </a:br>
            <a:r>
              <a:rPr lang="es-CO">
                <a:solidFill>
                  <a:schemeClr val="accent1"/>
                </a:solidFill>
              </a:rPr>
              <a:t>(</a:t>
            </a:r>
            <a:r>
              <a:rPr lang="es-CO" err="1">
                <a:solidFill>
                  <a:schemeClr val="accent1"/>
                </a:solidFill>
              </a:rPr>
              <a:t>Gender</a:t>
            </a:r>
            <a:r>
              <a:rPr lang="es-CO">
                <a:solidFill>
                  <a:schemeClr val="accent1"/>
                </a:solidFill>
              </a:rPr>
              <a:t> Focal Point GIZ Colombia) </a:t>
            </a:r>
          </a:p>
          <a:p>
            <a:pPr algn="r"/>
            <a:endParaRPr lang="es-CO" sz="2000" b="1">
              <a:solidFill>
                <a:schemeClr val="accent1"/>
              </a:solidFill>
            </a:endParaRPr>
          </a:p>
          <a:p>
            <a:endParaRPr lang="en-GB" sz="2000"/>
          </a:p>
        </p:txBody>
      </p:sp>
      <p:pic>
        <p:nvPicPr>
          <p:cNvPr id="2" name="Imagen 1" descr="Gráfico, Forma, Logotipo, nombre de la empresa&#10;&#10;Descripción generada automáticamente">
            <a:extLst>
              <a:ext uri="{FF2B5EF4-FFF2-40B4-BE49-F238E27FC236}">
                <a16:creationId xmlns:a16="http://schemas.microsoft.com/office/drawing/2014/main" id="{D655CD81-A2A9-E78B-8976-0EA64248E0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70"/>
          <a:stretch/>
        </p:blipFill>
        <p:spPr>
          <a:xfrm>
            <a:off x="7113356" y="4432229"/>
            <a:ext cx="1905695" cy="586487"/>
          </a:xfrm>
          <a:prstGeom prst="rect">
            <a:avLst/>
          </a:prstGeom>
        </p:spPr>
      </p:pic>
    </p:spTree>
    <p:extLst>
      <p:ext uri="{BB962C8B-B14F-4D97-AF65-F5344CB8AC3E}">
        <p14:creationId xmlns:p14="http://schemas.microsoft.com/office/powerpoint/2010/main" val="12235840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8">
            <a:extLst>
              <a:ext uri="{FF2B5EF4-FFF2-40B4-BE49-F238E27FC236}">
                <a16:creationId xmlns:a16="http://schemas.microsoft.com/office/drawing/2014/main" id="{C6EB93C5-C897-A14B-71D2-63C9E7BE998E}"/>
              </a:ext>
            </a:extLst>
          </p:cNvPr>
          <p:cNvSpPr/>
          <p:nvPr/>
        </p:nvSpPr>
        <p:spPr>
          <a:xfrm>
            <a:off x="1" y="0"/>
            <a:ext cx="282998" cy="1075174"/>
          </a:xfrm>
          <a:prstGeom prst="rect">
            <a:avLst/>
          </a:prstGeom>
          <a:solidFill>
            <a:srgbClr val="C8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err="1">
              <a:ln>
                <a:noFill/>
              </a:ln>
              <a:solidFill>
                <a:prstClr val="white"/>
              </a:solidFill>
              <a:effectLst/>
              <a:uLnTx/>
              <a:uFillTx/>
              <a:latin typeface="Arial"/>
              <a:ea typeface="+mn-ea"/>
              <a:cs typeface="+mn-cs"/>
            </a:endParaRPr>
          </a:p>
        </p:txBody>
      </p:sp>
      <p:cxnSp>
        <p:nvCxnSpPr>
          <p:cNvPr id="3" name="Conector recto 9">
            <a:extLst>
              <a:ext uri="{FF2B5EF4-FFF2-40B4-BE49-F238E27FC236}">
                <a16:creationId xmlns:a16="http://schemas.microsoft.com/office/drawing/2014/main" id="{1216C65C-FFCA-9241-D6A8-2663FA02D88E}"/>
              </a:ext>
            </a:extLst>
          </p:cNvPr>
          <p:cNvCxnSpPr>
            <a:cxnSpLocks/>
          </p:cNvCxnSpPr>
          <p:nvPr/>
        </p:nvCxnSpPr>
        <p:spPr>
          <a:xfrm>
            <a:off x="5646603" y="143473"/>
            <a:ext cx="0" cy="931701"/>
          </a:xfrm>
          <a:prstGeom prst="line">
            <a:avLst/>
          </a:prstGeom>
          <a:ln w="38100" cap="flat" cmpd="sng" algn="ctr">
            <a:solidFill>
              <a:srgbClr val="C80F0F"/>
            </a:solidFill>
            <a:prstDash val="lg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ángulo 14">
            <a:extLst>
              <a:ext uri="{FF2B5EF4-FFF2-40B4-BE49-F238E27FC236}">
                <a16:creationId xmlns:a16="http://schemas.microsoft.com/office/drawing/2014/main" id="{7E07EB85-AEBC-60C9-563E-4F5F026A47D3}"/>
              </a:ext>
            </a:extLst>
          </p:cNvPr>
          <p:cNvSpPr/>
          <p:nvPr/>
        </p:nvSpPr>
        <p:spPr>
          <a:xfrm>
            <a:off x="449817" y="34029"/>
            <a:ext cx="5167767" cy="4616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Some</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Context</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p>
        </p:txBody>
      </p:sp>
      <p:pic>
        <p:nvPicPr>
          <p:cNvPr id="5" name="Imagen 1" descr="Gráfico, Forma, Logotipo, nombre de la empresa&#10;&#10;Descripción generada automáticamente">
            <a:extLst>
              <a:ext uri="{FF2B5EF4-FFF2-40B4-BE49-F238E27FC236}">
                <a16:creationId xmlns:a16="http://schemas.microsoft.com/office/drawing/2014/main" id="{0190A16F-CDBD-BF0C-2AB4-E568DEA149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1449" y="4432229"/>
            <a:ext cx="1872551" cy="586487"/>
          </a:xfrm>
          <a:prstGeom prst="rect">
            <a:avLst/>
          </a:prstGeom>
        </p:spPr>
      </p:pic>
      <p:sp>
        <p:nvSpPr>
          <p:cNvPr id="6" name="CuadroTexto 6">
            <a:extLst>
              <a:ext uri="{FF2B5EF4-FFF2-40B4-BE49-F238E27FC236}">
                <a16:creationId xmlns:a16="http://schemas.microsoft.com/office/drawing/2014/main" id="{6035CF4E-E73F-4FC0-0A4C-C21C71A200B9}"/>
              </a:ext>
            </a:extLst>
          </p:cNvPr>
          <p:cNvSpPr txBox="1"/>
          <p:nvPr/>
        </p:nvSpPr>
        <p:spPr>
          <a:xfrm>
            <a:off x="2532744" y="1264958"/>
            <a:ext cx="6521986"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According to the OECD </a:t>
            </a:r>
            <a:r>
              <a:rPr kumimoji="0" lang="en-US" sz="140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women are differentially affected by both sustainable and unsustainable production and consumption patterns because</a:t>
            </a:r>
            <a:r>
              <a:rPr kumimoji="0" lang="en-US"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Are dependent for subsistence on strained natural resources.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Are affected by poor labor conditions in a “feminized” workforce.</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Provide a large amount of informal and unpaid work related to waste management.</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Are involuntarily and without their knowledge exposed to harmful products and chemicals.</a:t>
            </a:r>
            <a:endParaRPr kumimoji="0" lang="es-CO" sz="14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pic>
        <p:nvPicPr>
          <p:cNvPr id="7" name="Imagen 18" descr="Dibujo de un grupo de personas esquiando en la nieve&#10;&#10;Descripción generada automáticamente con confianza media">
            <a:extLst>
              <a:ext uri="{FF2B5EF4-FFF2-40B4-BE49-F238E27FC236}">
                <a16:creationId xmlns:a16="http://schemas.microsoft.com/office/drawing/2014/main" id="{2B5DED0B-1BC2-F1E2-5AD5-A273E36BEC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543" y="1404616"/>
            <a:ext cx="1717947" cy="1321121"/>
          </a:xfrm>
          <a:prstGeom prst="rect">
            <a:avLst/>
          </a:prstGeom>
        </p:spPr>
      </p:pic>
      <p:sp>
        <p:nvSpPr>
          <p:cNvPr id="8" name="CuadroTexto 2">
            <a:extLst>
              <a:ext uri="{FF2B5EF4-FFF2-40B4-BE49-F238E27FC236}">
                <a16:creationId xmlns:a16="http://schemas.microsoft.com/office/drawing/2014/main" id="{C14D09CC-9358-A3AD-D068-0FDFD882B5CB}"/>
              </a:ext>
            </a:extLst>
          </p:cNvPr>
          <p:cNvSpPr txBox="1"/>
          <p:nvPr/>
        </p:nvSpPr>
        <p:spPr>
          <a:xfrm>
            <a:off x="5974899" y="34029"/>
            <a:ext cx="2981132"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C80F0F">
                    <a:lumMod val="60000"/>
                    <a:lumOff val="40000"/>
                  </a:srgbClr>
                </a:solidFill>
                <a:effectLst/>
                <a:uLnTx/>
                <a:uFillTx/>
                <a:latin typeface="GIZ Gravur TT Cond" panose="02010506010101020102" pitchFamily="2" charset="0"/>
                <a:ea typeface="+mn-ea"/>
                <a:cs typeface="+mn-cs"/>
              </a:rPr>
              <a:t>“Engaging women in the circular economy – raising awareness on sustainable consumption and encouraging participation in leadership and managerial roles – is indispensable to create good circular systems”</a:t>
            </a:r>
            <a:endParaRPr kumimoji="0" lang="es-CO" sz="1200" b="0" i="0" u="none" strike="noStrike" kern="1200" cap="none" spc="0" normalizeH="0" baseline="0" noProof="0">
              <a:ln>
                <a:noFill/>
              </a:ln>
              <a:solidFill>
                <a:srgbClr val="C80F0F">
                  <a:lumMod val="60000"/>
                  <a:lumOff val="40000"/>
                </a:srgbClr>
              </a:solidFill>
              <a:effectLst/>
              <a:uLnTx/>
              <a:uFillTx/>
              <a:latin typeface="GIZ Gravur TT Cond" panose="02010506010101020102" pitchFamily="2" charset="0"/>
              <a:ea typeface="+mn-ea"/>
              <a:cs typeface="+mn-cs"/>
            </a:endParaRPr>
          </a:p>
        </p:txBody>
      </p:sp>
      <p:sp>
        <p:nvSpPr>
          <p:cNvPr id="9" name="CuadroTexto 4">
            <a:extLst>
              <a:ext uri="{FF2B5EF4-FFF2-40B4-BE49-F238E27FC236}">
                <a16:creationId xmlns:a16="http://schemas.microsoft.com/office/drawing/2014/main" id="{E0694AE5-9848-2857-1AA1-51CBE939E1AF}"/>
              </a:ext>
            </a:extLst>
          </p:cNvPr>
          <p:cNvSpPr txBox="1"/>
          <p:nvPr/>
        </p:nvSpPr>
        <p:spPr>
          <a:xfrm>
            <a:off x="611285" y="3134721"/>
            <a:ext cx="5985457" cy="123110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Studies* confirm that </a:t>
            </a:r>
            <a:r>
              <a:rPr kumimoji="0" lang="en-US" sz="180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women</a:t>
            </a: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has </a:t>
            </a:r>
            <a:r>
              <a:rPr kumimoji="0" lang="en-US" sz="180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low representation in industrial eco-design and advanced technology-related professions and in senior management roles.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*Manuel </a:t>
            </a:r>
            <a:r>
              <a:rPr kumimoji="0" lang="en-US" sz="1000" b="0" i="0" u="none" strike="noStrike" kern="1200" cap="none" spc="0" normalizeH="0" baseline="0" noProof="0" err="1">
                <a:ln>
                  <a:noFill/>
                </a:ln>
                <a:solidFill>
                  <a:prstClr val="black">
                    <a:lumMod val="50000"/>
                    <a:lumOff val="50000"/>
                  </a:prstClr>
                </a:solidFill>
                <a:effectLst/>
                <a:uLnTx/>
                <a:uFillTx/>
                <a:latin typeface="GIZ Gravur TT Cond" panose="02010506010101020102" pitchFamily="2" charset="0"/>
                <a:ea typeface="+mn-ea"/>
                <a:cs typeface="+mn-cs"/>
              </a:rPr>
              <a:t>Albaladejo</a:t>
            </a:r>
            <a:r>
              <a:rPr kumimoji="0" lang="en-US"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(2022)</a:t>
            </a:r>
          </a:p>
        </p:txBody>
      </p:sp>
    </p:spTree>
    <p:extLst>
      <p:ext uri="{BB962C8B-B14F-4D97-AF65-F5344CB8AC3E}">
        <p14:creationId xmlns:p14="http://schemas.microsoft.com/office/powerpoint/2010/main" val="321582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8">
            <a:extLst>
              <a:ext uri="{FF2B5EF4-FFF2-40B4-BE49-F238E27FC236}">
                <a16:creationId xmlns:a16="http://schemas.microsoft.com/office/drawing/2014/main" id="{8F2F67D9-C247-E0B5-C523-748D981DA4DB}"/>
              </a:ext>
            </a:extLst>
          </p:cNvPr>
          <p:cNvSpPr/>
          <p:nvPr/>
        </p:nvSpPr>
        <p:spPr>
          <a:xfrm>
            <a:off x="1" y="0"/>
            <a:ext cx="282998" cy="1075174"/>
          </a:xfrm>
          <a:prstGeom prst="rect">
            <a:avLst/>
          </a:prstGeom>
          <a:solidFill>
            <a:srgbClr val="C8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err="1">
              <a:ln>
                <a:noFill/>
              </a:ln>
              <a:solidFill>
                <a:prstClr val="white"/>
              </a:solidFill>
              <a:effectLst/>
              <a:uLnTx/>
              <a:uFillTx/>
              <a:latin typeface="Arial"/>
              <a:ea typeface="+mn-ea"/>
              <a:cs typeface="+mn-cs"/>
            </a:endParaRPr>
          </a:p>
        </p:txBody>
      </p:sp>
      <p:cxnSp>
        <p:nvCxnSpPr>
          <p:cNvPr id="3" name="Conector recto 9">
            <a:extLst>
              <a:ext uri="{FF2B5EF4-FFF2-40B4-BE49-F238E27FC236}">
                <a16:creationId xmlns:a16="http://schemas.microsoft.com/office/drawing/2014/main" id="{764DAC6A-2FF9-407C-925E-EAB38500CAD9}"/>
              </a:ext>
            </a:extLst>
          </p:cNvPr>
          <p:cNvCxnSpPr>
            <a:cxnSpLocks/>
          </p:cNvCxnSpPr>
          <p:nvPr/>
        </p:nvCxnSpPr>
        <p:spPr>
          <a:xfrm>
            <a:off x="5863762" y="143473"/>
            <a:ext cx="0" cy="931701"/>
          </a:xfrm>
          <a:prstGeom prst="line">
            <a:avLst/>
          </a:prstGeom>
          <a:ln w="38100" cap="flat" cmpd="sng" algn="ctr">
            <a:solidFill>
              <a:srgbClr val="C80F0F"/>
            </a:solidFill>
            <a:prstDash val="lg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ángulo 14">
            <a:extLst>
              <a:ext uri="{FF2B5EF4-FFF2-40B4-BE49-F238E27FC236}">
                <a16:creationId xmlns:a16="http://schemas.microsoft.com/office/drawing/2014/main" id="{BA0C9CF3-9BA6-7BF4-2051-FD9C586B8864}"/>
              </a:ext>
            </a:extLst>
          </p:cNvPr>
          <p:cNvSpPr/>
          <p:nvPr/>
        </p:nvSpPr>
        <p:spPr>
          <a:xfrm>
            <a:off x="394831" y="-4042"/>
            <a:ext cx="5167767" cy="83099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Why</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is</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Gender</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Perspective</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important</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in Circular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Economy</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a:t>
            </a:r>
          </a:p>
        </p:txBody>
      </p:sp>
      <p:pic>
        <p:nvPicPr>
          <p:cNvPr id="5" name="Imagen 1" descr="Gráfico, Forma, Logotipo, nombre de la empresa&#10;&#10;Descripción generada automáticamente">
            <a:extLst>
              <a:ext uri="{FF2B5EF4-FFF2-40B4-BE49-F238E27FC236}">
                <a16:creationId xmlns:a16="http://schemas.microsoft.com/office/drawing/2014/main" id="{C3E764AA-7891-98CE-5467-CF7331E56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1449" y="4432229"/>
            <a:ext cx="1872551" cy="586487"/>
          </a:xfrm>
          <a:prstGeom prst="rect">
            <a:avLst/>
          </a:prstGeom>
        </p:spPr>
      </p:pic>
      <p:sp>
        <p:nvSpPr>
          <p:cNvPr id="6" name="CuadroTexto 7">
            <a:extLst>
              <a:ext uri="{FF2B5EF4-FFF2-40B4-BE49-F238E27FC236}">
                <a16:creationId xmlns:a16="http://schemas.microsoft.com/office/drawing/2014/main" id="{A99C1C96-9C8D-4204-04E0-E8FC65DBCF54}"/>
              </a:ext>
            </a:extLst>
          </p:cNvPr>
          <p:cNvSpPr txBox="1"/>
          <p:nvPr/>
        </p:nvSpPr>
        <p:spPr>
          <a:xfrm>
            <a:off x="601858" y="1168019"/>
            <a:ext cx="3622251" cy="923330"/>
          </a:xfrm>
          <a:prstGeom prst="rect">
            <a:avLst/>
          </a:prstGeom>
          <a:ln>
            <a:solidFill>
              <a:srgbClr val="89AE1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The circular model can be seen as a tool to achieve SDGs: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SDG 17: Sustainable Development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SDG 5: Gender Equality </a:t>
            </a:r>
            <a:endParaRPr kumimoji="0" lang="es-CO"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sp>
        <p:nvSpPr>
          <p:cNvPr id="7" name="CuadroTexto 12">
            <a:extLst>
              <a:ext uri="{FF2B5EF4-FFF2-40B4-BE49-F238E27FC236}">
                <a16:creationId xmlns:a16="http://schemas.microsoft.com/office/drawing/2014/main" id="{EFC6BA10-3B25-3464-DAB9-B9927D4C180C}"/>
              </a:ext>
            </a:extLst>
          </p:cNvPr>
          <p:cNvSpPr txBox="1"/>
          <p:nvPr/>
        </p:nvSpPr>
        <p:spPr>
          <a:xfrm>
            <a:off x="394831" y="3526442"/>
            <a:ext cx="4572000" cy="1131079"/>
          </a:xfrm>
          <a:prstGeom prst="rect">
            <a:avLst/>
          </a:prstGeom>
          <a:ln>
            <a:solidFill>
              <a:srgbClr val="89AE1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Circular Economy is still overwhelmingly male-dominated: women make up only: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5% of executive board members;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21% of non-executive board members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15% of senior management leadership roles.</a:t>
            </a:r>
            <a:endParaRPr kumimoji="0" lang="es-CO"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sp>
        <p:nvSpPr>
          <p:cNvPr id="8" name="CuadroTexto 15">
            <a:extLst>
              <a:ext uri="{FF2B5EF4-FFF2-40B4-BE49-F238E27FC236}">
                <a16:creationId xmlns:a16="http://schemas.microsoft.com/office/drawing/2014/main" id="{34E64587-9EF8-202C-AF59-933984A2428D}"/>
              </a:ext>
            </a:extLst>
          </p:cNvPr>
          <p:cNvSpPr txBox="1"/>
          <p:nvPr/>
        </p:nvSpPr>
        <p:spPr>
          <a:xfrm>
            <a:off x="4572000" y="1573939"/>
            <a:ext cx="4289004" cy="1438855"/>
          </a:xfrm>
          <a:prstGeom prst="rect">
            <a:avLst/>
          </a:prstGeom>
          <a:ln>
            <a:solidFill>
              <a:srgbClr val="89AE1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According to a 2020 study* companies with improved gender diversity on boards were to reduce: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60% the intensity of energy consumption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39% GHG emissions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46%water use respectively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t>
            </a:r>
            <a:r>
              <a:rPr kumimoji="0" lang="es-CO" sz="1000" b="0" i="0" u="none" strike="noStrike" kern="1200" cap="none" spc="0" normalizeH="0" baseline="0" noProof="0" err="1">
                <a:ln>
                  <a:noFill/>
                </a:ln>
                <a:solidFill>
                  <a:prstClr val="black">
                    <a:lumMod val="50000"/>
                    <a:lumOff val="50000"/>
                  </a:prstClr>
                </a:solidFill>
                <a:effectLst/>
                <a:uLnTx/>
                <a:uFillTx/>
                <a:latin typeface="GIZ Gravur TT Cond" panose="02010506010101020102" pitchFamily="2" charset="0"/>
                <a:ea typeface="+mn-ea"/>
                <a:cs typeface="+mn-cs"/>
              </a:rPr>
              <a:t>Period</a:t>
            </a:r>
            <a:r>
              <a:rPr kumimoji="0" lang="es-CO"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2013-2018</a:t>
            </a:r>
          </a:p>
        </p:txBody>
      </p:sp>
      <p:sp>
        <p:nvSpPr>
          <p:cNvPr id="9" name="CuadroTexto 19">
            <a:extLst>
              <a:ext uri="{FF2B5EF4-FFF2-40B4-BE49-F238E27FC236}">
                <a16:creationId xmlns:a16="http://schemas.microsoft.com/office/drawing/2014/main" id="{78B2832E-1CDD-E40F-4F48-0C13FC6000C1}"/>
              </a:ext>
            </a:extLst>
          </p:cNvPr>
          <p:cNvSpPr txBox="1"/>
          <p:nvPr/>
        </p:nvSpPr>
        <p:spPr>
          <a:xfrm>
            <a:off x="6086474" y="188896"/>
            <a:ext cx="3057525" cy="600164"/>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rgbClr val="C80F0F">
                    <a:lumMod val="60000"/>
                    <a:lumOff val="40000"/>
                  </a:srgbClr>
                </a:solidFill>
                <a:effectLst/>
                <a:uLnTx/>
                <a:uFillTx/>
                <a:latin typeface="GIZ Gravur TT Cond" panose="02010506010101020102" pitchFamily="2" charset="0"/>
                <a:ea typeface="+mn-ea"/>
                <a:cs typeface="+mn-cs"/>
              </a:rPr>
              <a:t>“Gender equality is a central pillar for achieving sustainable development, which is the circular economy’s ultimate aim</a:t>
            </a:r>
            <a:r>
              <a:rPr kumimoji="0" lang="en-US" sz="1100" b="1" i="0" u="none" strike="noStrike" kern="1200" cap="none" spc="0" normalizeH="0" baseline="0" noProof="0">
                <a:ln>
                  <a:noFill/>
                </a:ln>
                <a:solidFill>
                  <a:srgbClr val="C80F0F">
                    <a:lumMod val="60000"/>
                    <a:lumOff val="40000"/>
                  </a:srgbClr>
                </a:solidFill>
                <a:effectLst/>
                <a:uLnTx/>
                <a:uFillTx/>
                <a:latin typeface="franklingothic"/>
                <a:ea typeface="+mn-ea"/>
                <a:cs typeface="+mn-cs"/>
              </a:rPr>
              <a:t>”</a:t>
            </a:r>
            <a:endParaRPr kumimoji="0" lang="es-CO" sz="1350" b="1" i="0" u="none" strike="noStrike" kern="1200" cap="none" spc="0" normalizeH="0" baseline="0" noProof="0">
              <a:ln>
                <a:noFill/>
              </a:ln>
              <a:solidFill>
                <a:srgbClr val="C80F0F">
                  <a:lumMod val="60000"/>
                  <a:lumOff val="40000"/>
                </a:srgbClr>
              </a:solidFill>
              <a:effectLst/>
              <a:uLnTx/>
              <a:uFillTx/>
              <a:latin typeface="Arial"/>
              <a:ea typeface="+mn-ea"/>
              <a:cs typeface="+mn-cs"/>
            </a:endParaRPr>
          </a:p>
        </p:txBody>
      </p:sp>
      <p:sp>
        <p:nvSpPr>
          <p:cNvPr id="10" name="CuadroTexto 21">
            <a:extLst>
              <a:ext uri="{FF2B5EF4-FFF2-40B4-BE49-F238E27FC236}">
                <a16:creationId xmlns:a16="http://schemas.microsoft.com/office/drawing/2014/main" id="{124EFC2F-972B-55A5-6BC6-FCA082FC4419}"/>
              </a:ext>
            </a:extLst>
          </p:cNvPr>
          <p:cNvSpPr txBox="1"/>
          <p:nvPr/>
        </p:nvSpPr>
        <p:spPr>
          <a:xfrm>
            <a:off x="5478707" y="3216373"/>
            <a:ext cx="3440339" cy="923330"/>
          </a:xfrm>
          <a:prstGeom prst="rect">
            <a:avLst/>
          </a:prstGeom>
          <a:ln>
            <a:solidFill>
              <a:srgbClr val="89AE1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If the circular economy is to be a game changer for production and consumption patterns, it must do so based on principles of equality.  </a:t>
            </a:r>
            <a:endParaRPr kumimoji="0" lang="es-CO"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pic>
        <p:nvPicPr>
          <p:cNvPr id="11" name="Imagen 13" descr="Imagen que contiene colorido, niño, mujer, pastel&#10;&#10;Descripción generada automáticamente">
            <a:extLst>
              <a:ext uri="{FF2B5EF4-FFF2-40B4-BE49-F238E27FC236}">
                <a16:creationId xmlns:a16="http://schemas.microsoft.com/office/drawing/2014/main" id="{3F75A83C-D335-41A2-64DA-E0C006957C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6985" y="2269455"/>
            <a:ext cx="1711995" cy="1142757"/>
          </a:xfrm>
          <a:prstGeom prst="rect">
            <a:avLst/>
          </a:prstGeom>
        </p:spPr>
      </p:pic>
    </p:spTree>
    <p:extLst>
      <p:ext uri="{BB962C8B-B14F-4D97-AF65-F5344CB8AC3E}">
        <p14:creationId xmlns:p14="http://schemas.microsoft.com/office/powerpoint/2010/main" val="292916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8">
            <a:extLst>
              <a:ext uri="{FF2B5EF4-FFF2-40B4-BE49-F238E27FC236}">
                <a16:creationId xmlns:a16="http://schemas.microsoft.com/office/drawing/2014/main" id="{BBDAF227-0400-0D63-3905-5BD3586B649D}"/>
              </a:ext>
            </a:extLst>
          </p:cNvPr>
          <p:cNvSpPr/>
          <p:nvPr/>
        </p:nvSpPr>
        <p:spPr>
          <a:xfrm>
            <a:off x="1" y="0"/>
            <a:ext cx="282998" cy="457623"/>
          </a:xfrm>
          <a:prstGeom prst="rect">
            <a:avLst/>
          </a:prstGeom>
          <a:solidFill>
            <a:srgbClr val="C8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err="1">
              <a:ln>
                <a:noFill/>
              </a:ln>
              <a:solidFill>
                <a:prstClr val="white"/>
              </a:solidFill>
              <a:effectLst/>
              <a:uLnTx/>
              <a:uFillTx/>
              <a:latin typeface="Arial"/>
              <a:ea typeface="+mn-ea"/>
              <a:cs typeface="+mn-cs"/>
            </a:endParaRPr>
          </a:p>
        </p:txBody>
      </p:sp>
      <p:cxnSp>
        <p:nvCxnSpPr>
          <p:cNvPr id="3" name="Conector recto 9">
            <a:extLst>
              <a:ext uri="{FF2B5EF4-FFF2-40B4-BE49-F238E27FC236}">
                <a16:creationId xmlns:a16="http://schemas.microsoft.com/office/drawing/2014/main" id="{2B200E8F-67A5-2D55-F81A-5ED3589F652C}"/>
              </a:ext>
            </a:extLst>
          </p:cNvPr>
          <p:cNvCxnSpPr>
            <a:cxnSpLocks/>
          </p:cNvCxnSpPr>
          <p:nvPr/>
        </p:nvCxnSpPr>
        <p:spPr>
          <a:xfrm>
            <a:off x="5795836" y="0"/>
            <a:ext cx="0" cy="931701"/>
          </a:xfrm>
          <a:prstGeom prst="line">
            <a:avLst/>
          </a:prstGeom>
          <a:ln w="38100" cap="flat" cmpd="sng" algn="ctr">
            <a:solidFill>
              <a:srgbClr val="C80F0F"/>
            </a:solidFill>
            <a:prstDash val="lg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ángulo 14">
            <a:extLst>
              <a:ext uri="{FF2B5EF4-FFF2-40B4-BE49-F238E27FC236}">
                <a16:creationId xmlns:a16="http://schemas.microsoft.com/office/drawing/2014/main" id="{34F72D7E-A833-C600-C76E-BF4EB9264183}"/>
              </a:ext>
            </a:extLst>
          </p:cNvPr>
          <p:cNvSpPr/>
          <p:nvPr/>
        </p:nvSpPr>
        <p:spPr>
          <a:xfrm>
            <a:off x="449817" y="269290"/>
            <a:ext cx="4847895" cy="83099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Main</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Obstacles</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for</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Leadership</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of</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Women</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in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the</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Sector</a:t>
            </a:r>
          </a:p>
        </p:txBody>
      </p:sp>
      <p:sp>
        <p:nvSpPr>
          <p:cNvPr id="5" name="AutoShape 2">
            <a:extLst>
              <a:ext uri="{FF2B5EF4-FFF2-40B4-BE49-F238E27FC236}">
                <a16:creationId xmlns:a16="http://schemas.microsoft.com/office/drawing/2014/main" id="{08F51537-1D05-EFEB-AA7E-E42A7ED9228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black"/>
              </a:solidFill>
              <a:effectLst/>
              <a:uLnTx/>
              <a:uFillTx/>
              <a:latin typeface="Arial"/>
              <a:ea typeface="+mn-ea"/>
              <a:cs typeface="+mn-cs"/>
            </a:endParaRPr>
          </a:p>
        </p:txBody>
      </p:sp>
      <p:pic>
        <p:nvPicPr>
          <p:cNvPr id="6" name="Imagen 2" descr="Gráfico, Forma, Logotipo, nombre de la empresa&#10;&#10;Descripción generada automáticamente">
            <a:extLst>
              <a:ext uri="{FF2B5EF4-FFF2-40B4-BE49-F238E27FC236}">
                <a16:creationId xmlns:a16="http://schemas.microsoft.com/office/drawing/2014/main" id="{D29450F1-B018-FCFE-F46E-91137DED64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1449" y="4432229"/>
            <a:ext cx="1872551" cy="586487"/>
          </a:xfrm>
          <a:prstGeom prst="rect">
            <a:avLst/>
          </a:prstGeom>
        </p:spPr>
      </p:pic>
      <p:sp>
        <p:nvSpPr>
          <p:cNvPr id="7" name="CuadroTexto 4">
            <a:extLst>
              <a:ext uri="{FF2B5EF4-FFF2-40B4-BE49-F238E27FC236}">
                <a16:creationId xmlns:a16="http://schemas.microsoft.com/office/drawing/2014/main" id="{24729BF9-A01E-79E5-B6A6-1DD4297F4290}"/>
              </a:ext>
            </a:extLst>
          </p:cNvPr>
          <p:cNvSpPr txBox="1"/>
          <p:nvPr/>
        </p:nvSpPr>
        <p:spPr>
          <a:xfrm>
            <a:off x="282999" y="1640407"/>
            <a:ext cx="8724521" cy="313932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Gender dimensions of the circular economy faces the following challenges: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laws, policies, regulations, and institutional practices as high taxes, lack of government incentives and subsidies to small businesses.</a:t>
            </a: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cultural norms and beliefs.</a:t>
            </a: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gender roles, responsibilities, and time use.</a:t>
            </a: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access to and control over assets and resources.</a:t>
            </a: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patterns of power and decision-making.</a:t>
            </a:r>
          </a:p>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lack of information on available business education, training programs, and technical support for entrepreneurs.</a:t>
            </a:r>
            <a:endParaRPr kumimoji="0" lang="es-CO"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pic>
        <p:nvPicPr>
          <p:cNvPr id="8" name="Imagen 6">
            <a:extLst>
              <a:ext uri="{FF2B5EF4-FFF2-40B4-BE49-F238E27FC236}">
                <a16:creationId xmlns:a16="http://schemas.microsoft.com/office/drawing/2014/main" id="{8DEF1DF8-221F-ACAC-A037-39FD4A25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3830" y="84130"/>
            <a:ext cx="2323689" cy="1556277"/>
          </a:xfrm>
          <a:prstGeom prst="rect">
            <a:avLst/>
          </a:prstGeom>
        </p:spPr>
      </p:pic>
    </p:spTree>
    <p:extLst>
      <p:ext uri="{BB962C8B-B14F-4D97-AF65-F5344CB8AC3E}">
        <p14:creationId xmlns:p14="http://schemas.microsoft.com/office/powerpoint/2010/main" val="5280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8">
            <a:extLst>
              <a:ext uri="{FF2B5EF4-FFF2-40B4-BE49-F238E27FC236}">
                <a16:creationId xmlns:a16="http://schemas.microsoft.com/office/drawing/2014/main" id="{D5FC82E1-CD77-E04E-CE7F-A910AAF0BBF1}"/>
              </a:ext>
            </a:extLst>
          </p:cNvPr>
          <p:cNvSpPr/>
          <p:nvPr/>
        </p:nvSpPr>
        <p:spPr>
          <a:xfrm>
            <a:off x="1" y="0"/>
            <a:ext cx="282998" cy="1075174"/>
          </a:xfrm>
          <a:prstGeom prst="rect">
            <a:avLst/>
          </a:prstGeom>
          <a:solidFill>
            <a:srgbClr val="C8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err="1">
              <a:ln>
                <a:noFill/>
              </a:ln>
              <a:solidFill>
                <a:prstClr val="white"/>
              </a:solidFill>
              <a:effectLst/>
              <a:uLnTx/>
              <a:uFillTx/>
              <a:latin typeface="Arial"/>
              <a:ea typeface="+mn-ea"/>
              <a:cs typeface="+mn-cs"/>
            </a:endParaRPr>
          </a:p>
        </p:txBody>
      </p:sp>
      <p:cxnSp>
        <p:nvCxnSpPr>
          <p:cNvPr id="3" name="Conector recto 9">
            <a:extLst>
              <a:ext uri="{FF2B5EF4-FFF2-40B4-BE49-F238E27FC236}">
                <a16:creationId xmlns:a16="http://schemas.microsoft.com/office/drawing/2014/main" id="{EFD45B35-2A3F-9C98-7BA4-19CFCBA7BA01}"/>
              </a:ext>
            </a:extLst>
          </p:cNvPr>
          <p:cNvCxnSpPr>
            <a:cxnSpLocks/>
          </p:cNvCxnSpPr>
          <p:nvPr/>
        </p:nvCxnSpPr>
        <p:spPr>
          <a:xfrm>
            <a:off x="5863762" y="143473"/>
            <a:ext cx="0" cy="931701"/>
          </a:xfrm>
          <a:prstGeom prst="line">
            <a:avLst/>
          </a:prstGeom>
          <a:ln w="38100" cap="flat" cmpd="sng" algn="ctr">
            <a:solidFill>
              <a:srgbClr val="C80F0F"/>
            </a:solidFill>
            <a:prstDash val="lg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ángulo 14">
            <a:extLst>
              <a:ext uri="{FF2B5EF4-FFF2-40B4-BE49-F238E27FC236}">
                <a16:creationId xmlns:a16="http://schemas.microsoft.com/office/drawing/2014/main" id="{A2767667-6B97-E923-A845-25C6C13D3B7F}"/>
              </a:ext>
            </a:extLst>
          </p:cNvPr>
          <p:cNvSpPr/>
          <p:nvPr/>
        </p:nvSpPr>
        <p:spPr>
          <a:xfrm>
            <a:off x="394831" y="-4042"/>
            <a:ext cx="5167767" cy="4616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The</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Case </a:t>
            </a:r>
            <a:r>
              <a:rPr kumimoji="0" lang="es-ES" sz="2400" b="1" i="0" u="none" strike="noStrike" kern="1200" cap="none" spc="0" normalizeH="0" baseline="0" noProof="0" err="1">
                <a:ln>
                  <a:noFill/>
                </a:ln>
                <a:solidFill>
                  <a:prstClr val="white">
                    <a:lumMod val="50000"/>
                  </a:prstClr>
                </a:solidFill>
                <a:effectLst/>
                <a:uLnTx/>
                <a:uFillTx/>
                <a:latin typeface="GIZ Gravur TT Cyr Cond" panose="02010806010101020102" pitchFamily="2" charset="-52"/>
                <a:ea typeface="+mn-ea"/>
                <a:cs typeface="+mn-cs"/>
              </a:rPr>
              <a:t>of</a:t>
            </a:r>
            <a:r>
              <a:rPr kumimoji="0" lang="es-E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 Colombia</a:t>
            </a:r>
          </a:p>
        </p:txBody>
      </p:sp>
      <p:pic>
        <p:nvPicPr>
          <p:cNvPr id="5" name="Imagen 1" descr="Gráfico, Forma, Logotipo, nombre de la empresa&#10;&#10;Descripción generada automáticamente">
            <a:extLst>
              <a:ext uri="{FF2B5EF4-FFF2-40B4-BE49-F238E27FC236}">
                <a16:creationId xmlns:a16="http://schemas.microsoft.com/office/drawing/2014/main" id="{479CD7D8-D775-D901-6BBB-C96CAB040A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1449" y="4432229"/>
            <a:ext cx="1872551" cy="586487"/>
          </a:xfrm>
          <a:prstGeom prst="rect">
            <a:avLst/>
          </a:prstGeom>
        </p:spPr>
      </p:pic>
      <p:pic>
        <p:nvPicPr>
          <p:cNvPr id="6" name="Imagen 2">
            <a:extLst>
              <a:ext uri="{FF2B5EF4-FFF2-40B4-BE49-F238E27FC236}">
                <a16:creationId xmlns:a16="http://schemas.microsoft.com/office/drawing/2014/main" id="{38B13D99-095D-CBBC-24AF-A6EAE8172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0554" y="143473"/>
            <a:ext cx="2578615" cy="2148783"/>
          </a:xfrm>
          <a:prstGeom prst="rect">
            <a:avLst/>
          </a:prstGeom>
        </p:spPr>
      </p:pic>
      <p:sp>
        <p:nvSpPr>
          <p:cNvPr id="7" name="CuadroTexto 11">
            <a:extLst>
              <a:ext uri="{FF2B5EF4-FFF2-40B4-BE49-F238E27FC236}">
                <a16:creationId xmlns:a16="http://schemas.microsoft.com/office/drawing/2014/main" id="{C09DE0B3-AF9E-D724-A331-8EFA076149E7}"/>
              </a:ext>
            </a:extLst>
          </p:cNvPr>
          <p:cNvSpPr txBox="1"/>
          <p:nvPr/>
        </p:nvSpPr>
        <p:spPr>
          <a:xfrm>
            <a:off x="687447" y="2188866"/>
            <a:ext cx="4572000" cy="11310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 research of GIZ* about circular economy in 4 cities in Colombia, shows women have participation of: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69% in jobs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74% in management positions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70% in the ownership of reuse initiatives</a:t>
            </a:r>
          </a:p>
        </p:txBody>
      </p:sp>
      <p:sp>
        <p:nvSpPr>
          <p:cNvPr id="8" name="CuadroTexto 16">
            <a:extLst>
              <a:ext uri="{FF2B5EF4-FFF2-40B4-BE49-F238E27FC236}">
                <a16:creationId xmlns:a16="http://schemas.microsoft.com/office/drawing/2014/main" id="{7D992D0D-D48A-FA13-68CD-202798500535}"/>
              </a:ext>
            </a:extLst>
          </p:cNvPr>
          <p:cNvSpPr txBox="1"/>
          <p:nvPr/>
        </p:nvSpPr>
        <p:spPr>
          <a:xfrm>
            <a:off x="5788492" y="2540842"/>
            <a:ext cx="2965914"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Bogotá, has “</a:t>
            </a:r>
            <a:r>
              <a:rPr kumimoji="0" lang="en-US"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Bogotá Circular</a:t>
            </a: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a:t>
            </a:r>
            <a:r>
              <a:rPr kumimoji="0" lang="en-US"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strategy</a:t>
            </a: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along and coordinated with stakeholders from different sectors of society. </a:t>
            </a:r>
            <a:endParaRPr kumimoji="0" lang="es-CO"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sp>
        <p:nvSpPr>
          <p:cNvPr id="9" name="CuadroTexto 20">
            <a:extLst>
              <a:ext uri="{FF2B5EF4-FFF2-40B4-BE49-F238E27FC236}">
                <a16:creationId xmlns:a16="http://schemas.microsoft.com/office/drawing/2014/main" id="{CA4B46FF-4B47-FB44-D4D7-78BD6268BE6B}"/>
              </a:ext>
            </a:extLst>
          </p:cNvPr>
          <p:cNvSpPr txBox="1"/>
          <p:nvPr/>
        </p:nvSpPr>
        <p:spPr>
          <a:xfrm>
            <a:off x="282999" y="4535545"/>
            <a:ext cx="4572000"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hlinkClick r:id="rId4">
                  <a:extLst>
                    <a:ext uri="{A12FA001-AC4F-418D-AE19-62706E023703}">
                      <ahyp:hlinkClr xmlns:ahyp="http://schemas.microsoft.com/office/drawing/2018/hyperlinkcolor" val="tx"/>
                    </a:ext>
                  </a:extLst>
                </a:hlinkClick>
              </a:rPr>
              <a:t>*Circular </a:t>
            </a:r>
            <a:r>
              <a:rPr kumimoji="0" lang="es-CO" sz="1000" b="0" i="0" u="none" strike="noStrike" kern="1200" cap="none" spc="0" normalizeH="0" baseline="0" noProof="0" err="1">
                <a:ln>
                  <a:noFill/>
                </a:ln>
                <a:solidFill>
                  <a:prstClr val="black">
                    <a:lumMod val="50000"/>
                    <a:lumOff val="50000"/>
                  </a:prstClr>
                </a:solidFill>
                <a:effectLst/>
                <a:uLnTx/>
                <a:uFillTx/>
                <a:latin typeface="GIZ Gravur TT Cond" panose="02010506010101020102" pitchFamily="2" charset="0"/>
                <a:ea typeface="+mn-ea"/>
                <a:cs typeface="+mn-cs"/>
                <a:hlinkClick r:id="rId4">
                  <a:extLst>
                    <a:ext uri="{A12FA001-AC4F-418D-AE19-62706E023703}">
                      <ahyp:hlinkClr xmlns:ahyp="http://schemas.microsoft.com/office/drawing/2018/hyperlinkcolor" val="tx"/>
                    </a:ext>
                  </a:extLst>
                </a:hlinkClick>
              </a:rPr>
              <a:t>Economy</a:t>
            </a:r>
            <a:r>
              <a:rPr kumimoji="0" lang="es-CO" sz="10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hlinkClick r:id="rId4">
                  <a:extLst>
                    <a:ext uri="{A12FA001-AC4F-418D-AE19-62706E023703}">
                      <ahyp:hlinkClr xmlns:ahyp="http://schemas.microsoft.com/office/drawing/2018/hyperlinkcolor" val="tx"/>
                    </a:ext>
                  </a:extLst>
                </a:hlinkClick>
              </a:rPr>
              <a:t> in Colombia (</a:t>
            </a:r>
            <a:r>
              <a:rPr kumimoji="0" lang="es-CO" sz="1000" b="0" i="0" u="none" strike="noStrike" kern="1200" cap="none" spc="0" normalizeH="0" baseline="0" noProof="0" err="1">
                <a:ln>
                  <a:noFill/>
                </a:ln>
                <a:solidFill>
                  <a:prstClr val="black">
                    <a:lumMod val="50000"/>
                    <a:lumOff val="50000"/>
                  </a:prstClr>
                </a:solidFill>
                <a:effectLst/>
                <a:uLnTx/>
                <a:uFillTx/>
                <a:latin typeface="GIZ Gravur TT Cond" panose="02010506010101020102" pitchFamily="2" charset="0"/>
                <a:ea typeface="+mn-ea"/>
                <a:cs typeface="+mn-cs"/>
                <a:hlinkClick r:id="rId4">
                  <a:extLst>
                    <a:ext uri="{A12FA001-AC4F-418D-AE19-62706E023703}">
                      <ahyp:hlinkClr xmlns:ahyp="http://schemas.microsoft.com/office/drawing/2018/hyperlinkcolor" val="tx"/>
                    </a:ext>
                  </a:extLst>
                </a:hlinkClick>
              </a:rPr>
              <a:t>giz.de</a:t>
            </a:r>
            <a:r>
              <a:rPr kumimoji="0" lang="es-CO" sz="1350" b="0" i="0" u="none" strike="noStrike" kern="1200" cap="none" spc="0" normalizeH="0" baseline="0" noProof="0">
                <a:ln>
                  <a:noFill/>
                </a:ln>
                <a:solidFill>
                  <a:prstClr val="black">
                    <a:lumMod val="50000"/>
                    <a:lumOff val="50000"/>
                  </a:prstClr>
                </a:solidFill>
                <a:effectLst/>
                <a:uLnTx/>
                <a:uFillTx/>
                <a:latin typeface="Arial"/>
                <a:ea typeface="+mn-ea"/>
                <a:cs typeface="+mn-cs"/>
                <a:hlinkClick r:id="rId4">
                  <a:extLst>
                    <a:ext uri="{A12FA001-AC4F-418D-AE19-62706E023703}">
                      <ahyp:hlinkClr xmlns:ahyp="http://schemas.microsoft.com/office/drawing/2018/hyperlinkcolor" val="tx"/>
                    </a:ext>
                  </a:extLst>
                </a:hlinkClick>
              </a:rPr>
              <a:t>)</a:t>
            </a:r>
            <a:endParaRPr kumimoji="0" lang="es-CO" sz="1350" b="0" i="0" u="none" strike="noStrike" kern="1200" cap="none" spc="0" normalizeH="0" baseline="0" noProof="0">
              <a:ln>
                <a:noFill/>
              </a:ln>
              <a:solidFill>
                <a:prstClr val="black">
                  <a:lumMod val="50000"/>
                  <a:lumOff val="50000"/>
                </a:prstClr>
              </a:solidFill>
              <a:effectLst/>
              <a:uLnTx/>
              <a:uFillTx/>
              <a:latin typeface="Arial"/>
              <a:ea typeface="+mn-ea"/>
              <a:cs typeface="+mn-cs"/>
            </a:endParaRPr>
          </a:p>
        </p:txBody>
      </p:sp>
      <p:sp>
        <p:nvSpPr>
          <p:cNvPr id="10" name="CuadroTexto 3">
            <a:extLst>
              <a:ext uri="{FF2B5EF4-FFF2-40B4-BE49-F238E27FC236}">
                <a16:creationId xmlns:a16="http://schemas.microsoft.com/office/drawing/2014/main" id="{79C1B5C2-34BC-63DA-A530-88052047E160}"/>
              </a:ext>
            </a:extLst>
          </p:cNvPr>
          <p:cNvSpPr txBox="1"/>
          <p:nvPr/>
        </p:nvSpPr>
        <p:spPr>
          <a:xfrm>
            <a:off x="458240" y="757705"/>
            <a:ext cx="5030414" cy="11310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National Circular Economy Strategy </a:t>
            </a: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t>
            </a:r>
            <a:r>
              <a:rPr kumimoji="0" lang="en-US" sz="1350" b="1"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ENEC) </a:t>
            </a: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Strategy to retain the value of materials;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Alternative to prevent the generation of waste and reduce the consumption of single-use plastics.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sp>
        <p:nvSpPr>
          <p:cNvPr id="11" name="CuadroTexto 7">
            <a:extLst>
              <a:ext uri="{FF2B5EF4-FFF2-40B4-BE49-F238E27FC236}">
                <a16:creationId xmlns:a16="http://schemas.microsoft.com/office/drawing/2014/main" id="{74435543-311C-6B44-0D38-35CBBAF15427}"/>
              </a:ext>
            </a:extLst>
          </p:cNvPr>
          <p:cNvSpPr txBox="1"/>
          <p:nvPr/>
        </p:nvSpPr>
        <p:spPr>
          <a:xfrm>
            <a:off x="196615" y="3664078"/>
            <a:ext cx="5365983" cy="5078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43.8% of female entrepreneurs in Colombia exhibited entrepreneurial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intentions, but only 4.9% of them ran established businesses (2018).</a:t>
            </a:r>
            <a:endParaRPr kumimoji="0" lang="es-CO" sz="135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spTree>
    <p:extLst>
      <p:ext uri="{BB962C8B-B14F-4D97-AF65-F5344CB8AC3E}">
        <p14:creationId xmlns:p14="http://schemas.microsoft.com/office/powerpoint/2010/main" val="131565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8">
            <a:extLst>
              <a:ext uri="{FF2B5EF4-FFF2-40B4-BE49-F238E27FC236}">
                <a16:creationId xmlns:a16="http://schemas.microsoft.com/office/drawing/2014/main" id="{7B0638A0-B33C-21B0-A3E8-0A6D6D6F66B4}"/>
              </a:ext>
            </a:extLst>
          </p:cNvPr>
          <p:cNvSpPr/>
          <p:nvPr/>
        </p:nvSpPr>
        <p:spPr>
          <a:xfrm>
            <a:off x="1" y="0"/>
            <a:ext cx="282998" cy="457623"/>
          </a:xfrm>
          <a:prstGeom prst="rect">
            <a:avLst/>
          </a:prstGeom>
          <a:solidFill>
            <a:srgbClr val="C80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err="1">
              <a:ln>
                <a:noFill/>
              </a:ln>
              <a:solidFill>
                <a:prstClr val="white"/>
              </a:solidFill>
              <a:effectLst/>
              <a:uLnTx/>
              <a:uFillTx/>
              <a:latin typeface="Arial"/>
              <a:ea typeface="+mn-ea"/>
              <a:cs typeface="+mn-cs"/>
            </a:endParaRPr>
          </a:p>
        </p:txBody>
      </p:sp>
      <p:cxnSp>
        <p:nvCxnSpPr>
          <p:cNvPr id="3" name="Conector recto 9">
            <a:extLst>
              <a:ext uri="{FF2B5EF4-FFF2-40B4-BE49-F238E27FC236}">
                <a16:creationId xmlns:a16="http://schemas.microsoft.com/office/drawing/2014/main" id="{334B574B-AB66-EB01-0A74-572A02E8F680}"/>
              </a:ext>
            </a:extLst>
          </p:cNvPr>
          <p:cNvCxnSpPr>
            <a:cxnSpLocks/>
          </p:cNvCxnSpPr>
          <p:nvPr/>
        </p:nvCxnSpPr>
        <p:spPr>
          <a:xfrm>
            <a:off x="5795836" y="0"/>
            <a:ext cx="0" cy="931701"/>
          </a:xfrm>
          <a:prstGeom prst="line">
            <a:avLst/>
          </a:prstGeom>
          <a:ln w="38100" cap="flat" cmpd="sng" algn="ctr">
            <a:solidFill>
              <a:srgbClr val="C80F0F"/>
            </a:solidFill>
            <a:prstDash val="lg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ángulo 14">
            <a:extLst>
              <a:ext uri="{FF2B5EF4-FFF2-40B4-BE49-F238E27FC236}">
                <a16:creationId xmlns:a16="http://schemas.microsoft.com/office/drawing/2014/main" id="{6947F4B6-2CE4-DADF-5741-D06935F1BFAB}"/>
              </a:ext>
            </a:extLst>
          </p:cNvPr>
          <p:cNvSpPr/>
          <p:nvPr/>
        </p:nvSpPr>
        <p:spPr>
          <a:xfrm>
            <a:off x="449817" y="269290"/>
            <a:ext cx="4613897" cy="4616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50000"/>
                  </a:prstClr>
                </a:solidFill>
                <a:effectLst/>
                <a:uLnTx/>
                <a:uFillTx/>
                <a:latin typeface="GIZ Gravur TT Cyr Cond" panose="02010806010101020102" pitchFamily="2" charset="-52"/>
                <a:ea typeface="+mn-ea"/>
                <a:cs typeface="+mn-cs"/>
              </a:rPr>
              <a:t>Final Reflection</a:t>
            </a:r>
          </a:p>
        </p:txBody>
      </p:sp>
      <p:sp>
        <p:nvSpPr>
          <p:cNvPr id="5" name="AutoShape 2">
            <a:extLst>
              <a:ext uri="{FF2B5EF4-FFF2-40B4-BE49-F238E27FC236}">
                <a16:creationId xmlns:a16="http://schemas.microsoft.com/office/drawing/2014/main" id="{646A0AB6-C7E1-3DC3-63D9-0BAA48D48C7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CO" sz="1350" b="0" i="0" u="none" strike="noStrike" kern="1200" cap="none" spc="0" normalizeH="0" baseline="0" noProof="0">
              <a:ln>
                <a:noFill/>
              </a:ln>
              <a:solidFill>
                <a:prstClr val="black"/>
              </a:solidFill>
              <a:effectLst/>
              <a:uLnTx/>
              <a:uFillTx/>
              <a:latin typeface="Arial"/>
              <a:ea typeface="+mn-ea"/>
              <a:cs typeface="+mn-cs"/>
            </a:endParaRPr>
          </a:p>
        </p:txBody>
      </p:sp>
      <p:pic>
        <p:nvPicPr>
          <p:cNvPr id="6" name="Imagen 2" descr="Gráfico, Forma, Logotipo, nombre de la empresa&#10;&#10;Descripción generada automáticamente">
            <a:extLst>
              <a:ext uri="{FF2B5EF4-FFF2-40B4-BE49-F238E27FC236}">
                <a16:creationId xmlns:a16="http://schemas.microsoft.com/office/drawing/2014/main" id="{8F97E981-A988-AFAD-2363-42232ADF97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1449" y="4432229"/>
            <a:ext cx="1872551" cy="586487"/>
          </a:xfrm>
          <a:prstGeom prst="rect">
            <a:avLst/>
          </a:prstGeom>
        </p:spPr>
      </p:pic>
      <p:sp>
        <p:nvSpPr>
          <p:cNvPr id="7" name="CuadroTexto 4">
            <a:extLst>
              <a:ext uri="{FF2B5EF4-FFF2-40B4-BE49-F238E27FC236}">
                <a16:creationId xmlns:a16="http://schemas.microsoft.com/office/drawing/2014/main" id="{2233D6AF-F29B-9A51-9058-C91712C67878}"/>
              </a:ext>
            </a:extLst>
          </p:cNvPr>
          <p:cNvSpPr txBox="1"/>
          <p:nvPr/>
        </p:nvSpPr>
        <p:spPr>
          <a:xfrm>
            <a:off x="0" y="1162342"/>
            <a:ext cx="7089351" cy="738664"/>
          </a:xfrm>
          <a:prstGeom prst="rect">
            <a:avLst/>
          </a:prstGeom>
          <a:no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srgbClr val="E6E6E6">
                    <a:lumMod val="75000"/>
                  </a:srgbClr>
                </a:solidFill>
                <a:effectLst/>
                <a:uLnTx/>
                <a:uFillTx/>
                <a:latin typeface="GIZ Gravur TT Cond" panose="02010506010101020102" pitchFamily="2" charset="0"/>
                <a:ea typeface="+mn-ea"/>
                <a:cs typeface="+mn-cs"/>
              </a:rPr>
              <a:t>How can a circular economy prevent gender disparities from the transition stage?</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srgbClr val="E6E6E6">
                    <a:lumMod val="75000"/>
                  </a:srgbClr>
                </a:solidFill>
                <a:effectLst/>
                <a:uLnTx/>
                <a:uFillTx/>
                <a:latin typeface="GIZ Gravur TT Cond" panose="02010506010101020102" pitchFamily="2" charset="0"/>
                <a:ea typeface="+mn-ea"/>
                <a:cs typeface="+mn-cs"/>
              </a:rPr>
              <a:t>How to account for and address the practical and strategic needs of women?</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a:ln>
                  <a:noFill/>
                </a:ln>
                <a:solidFill>
                  <a:srgbClr val="E6E6E6">
                    <a:lumMod val="75000"/>
                  </a:srgbClr>
                </a:solidFill>
                <a:effectLst/>
                <a:uLnTx/>
                <a:uFillTx/>
                <a:latin typeface="GIZ Gravur TT Cond" panose="02010506010101020102" pitchFamily="2" charset="0"/>
                <a:ea typeface="+mn-ea"/>
                <a:cs typeface="+mn-cs"/>
              </a:rPr>
              <a:t>How to ensure the active inclusion of women in circular-economy-related activities?</a:t>
            </a:r>
            <a:endParaRPr kumimoji="0" lang="es-CO" sz="1400" b="0" i="0" u="none" strike="noStrike" kern="1200" cap="none" spc="0" normalizeH="0" baseline="0" noProof="0">
              <a:ln>
                <a:noFill/>
              </a:ln>
              <a:solidFill>
                <a:srgbClr val="E6E6E6">
                  <a:lumMod val="75000"/>
                </a:srgbClr>
              </a:solidFill>
              <a:effectLst/>
              <a:uLnTx/>
              <a:uFillTx/>
              <a:latin typeface="GIZ Gravur TT Cond" panose="02010506010101020102" pitchFamily="2" charset="0"/>
              <a:ea typeface="+mn-ea"/>
              <a:cs typeface="+mn-cs"/>
            </a:endParaRPr>
          </a:p>
        </p:txBody>
      </p:sp>
      <p:pic>
        <p:nvPicPr>
          <p:cNvPr id="8" name="Imagen 6">
            <a:extLst>
              <a:ext uri="{FF2B5EF4-FFF2-40B4-BE49-F238E27FC236}">
                <a16:creationId xmlns:a16="http://schemas.microsoft.com/office/drawing/2014/main" id="{F7DCF103-C56A-CD5C-AF56-32CD0F217A41}"/>
              </a:ext>
            </a:extLst>
          </p:cNvPr>
          <p:cNvPicPr>
            <a:picLocks noChangeAspect="1"/>
          </p:cNvPicPr>
          <p:nvPr/>
        </p:nvPicPr>
        <p:blipFill>
          <a:blip r:embed="rId3"/>
          <a:stretch>
            <a:fillRect/>
          </a:stretch>
        </p:blipFill>
        <p:spPr>
          <a:xfrm>
            <a:off x="6527959" y="292393"/>
            <a:ext cx="2479561" cy="1660671"/>
          </a:xfrm>
          <a:prstGeom prst="rect">
            <a:avLst/>
          </a:prstGeom>
        </p:spPr>
      </p:pic>
      <p:sp>
        <p:nvSpPr>
          <p:cNvPr id="9" name="CuadroTexto 11">
            <a:extLst>
              <a:ext uri="{FF2B5EF4-FFF2-40B4-BE49-F238E27FC236}">
                <a16:creationId xmlns:a16="http://schemas.microsoft.com/office/drawing/2014/main" id="{EF1917C2-9866-1ECF-91CA-2C6CDA537DD1}"/>
              </a:ext>
            </a:extLst>
          </p:cNvPr>
          <p:cNvSpPr txBox="1"/>
          <p:nvPr/>
        </p:nvSpPr>
        <p:spPr>
          <a:xfrm>
            <a:off x="282999" y="2226832"/>
            <a:ext cx="8724521" cy="1754326"/>
          </a:xfrm>
          <a:prstGeom prst="rect">
            <a:avLst/>
          </a:prstGeom>
          <a:solidFill>
            <a:schemeClr val="bg1">
              <a:lumMod val="85000"/>
            </a:schemeClr>
          </a:solidFill>
          <a:ln>
            <a:solidFill>
              <a:schemeClr val="bg1">
                <a:lumMod val="6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rPr>
              <a:t>It is imperative to systematically incorporate a gender lens in circular economy design since it requires understanding consumer behavior and local/ traditional sustainable practices, which are domains where women are often the knowledge holders. Investigating “gender roles and behavioral preferences in consumption as well as waste generation and prevention” could lead to addressing gender inequalities “through recognizing the value of jobs supporting circular economies” (OECD, 2020).</a:t>
            </a:r>
            <a:endParaRPr kumimoji="0" lang="es-CO" sz="1800" b="0" i="0" u="none" strike="noStrike" kern="1200" cap="none" spc="0" normalizeH="0" baseline="0" noProof="0">
              <a:ln>
                <a:noFill/>
              </a:ln>
              <a:solidFill>
                <a:prstClr val="black">
                  <a:lumMod val="50000"/>
                  <a:lumOff val="50000"/>
                </a:prstClr>
              </a:solidFill>
              <a:effectLst/>
              <a:uLnTx/>
              <a:uFillTx/>
              <a:latin typeface="GIZ Gravur TT Cond" panose="02010506010101020102" pitchFamily="2" charset="0"/>
              <a:ea typeface="+mn-ea"/>
              <a:cs typeface="+mn-cs"/>
            </a:endParaRPr>
          </a:p>
        </p:txBody>
      </p:sp>
    </p:spTree>
    <p:extLst>
      <p:ext uri="{BB962C8B-B14F-4D97-AF65-F5344CB8AC3E}">
        <p14:creationId xmlns:p14="http://schemas.microsoft.com/office/powerpoint/2010/main" val="234964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CBFAC71-7424-3974-6BBB-2EB51D01B964}"/>
              </a:ext>
            </a:extLst>
          </p:cNvPr>
          <p:cNvSpPr>
            <a:spLocks noGrp="1"/>
          </p:cNvSpPr>
          <p:nvPr>
            <p:ph type="ftr" sz="quarter" idx="10"/>
          </p:nvPr>
        </p:nvSpPr>
        <p:spPr/>
        <p:txBody>
          <a:bodyPr/>
          <a:lstStyle/>
          <a:p>
            <a:r>
              <a:rPr lang="en-GB"/>
              <a:t>Circular City Labs</a:t>
            </a:r>
          </a:p>
        </p:txBody>
      </p:sp>
      <p:sp>
        <p:nvSpPr>
          <p:cNvPr id="3" name="Datumsplatzhalter 2">
            <a:extLst>
              <a:ext uri="{FF2B5EF4-FFF2-40B4-BE49-F238E27FC236}">
                <a16:creationId xmlns:a16="http://schemas.microsoft.com/office/drawing/2014/main" id="{7F30316D-ADE5-0946-789A-6B2784412D3C}"/>
              </a:ext>
            </a:extLst>
          </p:cNvPr>
          <p:cNvSpPr>
            <a:spLocks noGrp="1"/>
          </p:cNvSpPr>
          <p:nvPr>
            <p:ph type="dt" sz="half" idx="11"/>
          </p:nvPr>
        </p:nvSpPr>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4" name="Foliennummernplatzhalter 3">
            <a:extLst>
              <a:ext uri="{FF2B5EF4-FFF2-40B4-BE49-F238E27FC236}">
                <a16:creationId xmlns:a16="http://schemas.microsoft.com/office/drawing/2014/main" id="{BCA73C2F-F2F8-089D-9007-840F30A0A199}"/>
              </a:ext>
            </a:extLst>
          </p:cNvPr>
          <p:cNvSpPr>
            <a:spLocks noGrp="1"/>
          </p:cNvSpPr>
          <p:nvPr>
            <p:ph type="sldNum" sz="quarter" idx="12"/>
          </p:nvPr>
        </p:nvSpPr>
        <p:spPr/>
        <p:txBody>
          <a:bodyPr/>
          <a:lstStyle/>
          <a:p>
            <a:r>
              <a:rPr lang="en-GB"/>
              <a:t>Page </a:t>
            </a:r>
            <a:fld id="{3A8B5DB7-81A8-4ED4-916B-6B23CD603687}" type="slidenum">
              <a:rPr lang="en-GB" smtClean="0"/>
              <a:pPr/>
              <a:t>16</a:t>
            </a:fld>
            <a:endParaRPr lang="en-GB"/>
          </a:p>
        </p:txBody>
      </p:sp>
      <p:sp>
        <p:nvSpPr>
          <p:cNvPr id="6" name="Titel 5">
            <a:extLst>
              <a:ext uri="{FF2B5EF4-FFF2-40B4-BE49-F238E27FC236}">
                <a16:creationId xmlns:a16="http://schemas.microsoft.com/office/drawing/2014/main" id="{E550F85D-FCB2-920A-42FB-9AE2171432CA}"/>
              </a:ext>
            </a:extLst>
          </p:cNvPr>
          <p:cNvSpPr>
            <a:spLocks noGrp="1"/>
          </p:cNvSpPr>
          <p:nvPr>
            <p:ph type="title"/>
          </p:nvPr>
        </p:nvSpPr>
        <p:spPr/>
        <p:txBody>
          <a:bodyPr/>
          <a:lstStyle/>
          <a:p>
            <a:r>
              <a:rPr lang="en-GB"/>
              <a:t>Reuse businesses</a:t>
            </a:r>
            <a:endParaRPr lang="de-DE"/>
          </a:p>
        </p:txBody>
      </p:sp>
      <p:sp>
        <p:nvSpPr>
          <p:cNvPr id="5" name="Textplatzhalter 4">
            <a:extLst>
              <a:ext uri="{FF2B5EF4-FFF2-40B4-BE49-F238E27FC236}">
                <a16:creationId xmlns:a16="http://schemas.microsoft.com/office/drawing/2014/main" id="{622D9A6A-A48F-6D61-F4A5-3F0101A83FF2}"/>
              </a:ext>
            </a:extLst>
          </p:cNvPr>
          <p:cNvSpPr>
            <a:spLocks noGrp="1"/>
          </p:cNvSpPr>
          <p:nvPr>
            <p:ph type="body" sz="quarter" idx="13"/>
          </p:nvPr>
        </p:nvSpPr>
        <p:spPr>
          <a:xfrm>
            <a:off x="699848" y="3704147"/>
            <a:ext cx="7970837" cy="592470"/>
          </a:xfrm>
        </p:spPr>
        <p:txBody>
          <a:bodyPr/>
          <a:lstStyle/>
          <a:p>
            <a:r>
              <a:rPr lang="de-DE"/>
              <a:t>Elisabeth Wohlfarth (RECUP)</a:t>
            </a:r>
          </a:p>
          <a:p>
            <a:r>
              <a:rPr lang="de-DE"/>
              <a:t>Eckhard von Münchow (</a:t>
            </a:r>
            <a:r>
              <a:rPr lang="de-DE" err="1"/>
              <a:t>ReFrastructure</a:t>
            </a:r>
            <a:r>
              <a:rPr lang="de-DE"/>
              <a:t>)</a:t>
            </a:r>
          </a:p>
        </p:txBody>
      </p:sp>
      <p:pic>
        <p:nvPicPr>
          <p:cNvPr id="8" name="Grafik 7">
            <a:extLst>
              <a:ext uri="{FF2B5EF4-FFF2-40B4-BE49-F238E27FC236}">
                <a16:creationId xmlns:a16="http://schemas.microsoft.com/office/drawing/2014/main" id="{0D5C194E-555B-44F6-3BFE-8AF3A95DA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0234" y="1439353"/>
            <a:ext cx="3784600" cy="3175000"/>
          </a:xfrm>
          <a:prstGeom prst="rect">
            <a:avLst/>
          </a:prstGeom>
        </p:spPr>
      </p:pic>
    </p:spTree>
    <p:extLst>
      <p:ext uri="{BB962C8B-B14F-4D97-AF65-F5344CB8AC3E}">
        <p14:creationId xmlns:p14="http://schemas.microsoft.com/office/powerpoint/2010/main" val="40586145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172156bba8_0_20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17</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grpSp>
        <p:nvGrpSpPr>
          <p:cNvPr id="214" name="Google Shape;214;g2172156bba8_0_2032"/>
          <p:cNvGrpSpPr>
            <a:grpSpLocks noChangeAspect="1"/>
          </p:cNvGrpSpPr>
          <p:nvPr/>
        </p:nvGrpSpPr>
        <p:grpSpPr>
          <a:xfrm>
            <a:off x="1269309" y="1293838"/>
            <a:ext cx="6176826" cy="3235225"/>
            <a:chOff x="585850" y="762025"/>
            <a:chExt cx="6176826" cy="3235225"/>
          </a:xfrm>
        </p:grpSpPr>
        <p:grpSp>
          <p:nvGrpSpPr>
            <p:cNvPr id="215" name="Google Shape;215;g2172156bba8_0_2032"/>
            <p:cNvGrpSpPr/>
            <p:nvPr/>
          </p:nvGrpSpPr>
          <p:grpSpPr>
            <a:xfrm>
              <a:off x="2670176" y="1079063"/>
              <a:ext cx="4092500" cy="2451407"/>
              <a:chOff x="4579326" y="152400"/>
              <a:chExt cx="4092500" cy="2451407"/>
            </a:xfrm>
          </p:grpSpPr>
          <p:pic>
            <p:nvPicPr>
              <p:cNvPr id="216" name="Google Shape;216;g2172156bba8_0_20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99100" y="440109"/>
                <a:ext cx="3420955" cy="2049152"/>
              </a:xfrm>
              <a:prstGeom prst="rect">
                <a:avLst/>
              </a:prstGeom>
              <a:noFill/>
              <a:ln>
                <a:noFill/>
              </a:ln>
            </p:spPr>
          </p:pic>
          <p:pic>
            <p:nvPicPr>
              <p:cNvPr id="217" name="Google Shape;217;g2172156bba8_0_20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9326" y="152400"/>
                <a:ext cx="4092500" cy="2451407"/>
              </a:xfrm>
              <a:prstGeom prst="rect">
                <a:avLst/>
              </a:prstGeom>
              <a:noFill/>
              <a:ln>
                <a:noFill/>
              </a:ln>
            </p:spPr>
          </p:pic>
        </p:grpSp>
        <p:grpSp>
          <p:nvGrpSpPr>
            <p:cNvPr id="218" name="Google Shape;218;g2172156bba8_0_2032"/>
            <p:cNvGrpSpPr/>
            <p:nvPr/>
          </p:nvGrpSpPr>
          <p:grpSpPr>
            <a:xfrm>
              <a:off x="585850" y="762025"/>
              <a:ext cx="4490250" cy="3235225"/>
              <a:chOff x="585850" y="762025"/>
              <a:chExt cx="4490250" cy="3235225"/>
            </a:xfrm>
          </p:grpSpPr>
          <p:pic>
            <p:nvPicPr>
              <p:cNvPr id="219" name="Google Shape;219;g2172156bba8_0_20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5850" y="762025"/>
                <a:ext cx="4490250" cy="3235225"/>
              </a:xfrm>
              <a:prstGeom prst="rect">
                <a:avLst/>
              </a:prstGeom>
              <a:noFill/>
              <a:ln>
                <a:noFill/>
              </a:ln>
            </p:spPr>
          </p:pic>
          <p:pic>
            <p:nvPicPr>
              <p:cNvPr id="220" name="Google Shape;220;g2172156bba8_0_203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5850" y="762025"/>
                <a:ext cx="4490250" cy="3235225"/>
              </a:xfrm>
              <a:prstGeom prst="rect">
                <a:avLst/>
              </a:prstGeom>
              <a:noFill/>
              <a:ln>
                <a:noFill/>
              </a:ln>
            </p:spPr>
          </p:pic>
        </p:grpSp>
      </p:grpSp>
      <p:sp>
        <p:nvSpPr>
          <p:cNvPr id="221" name="Google Shape;221;g2172156bba8_0_2032"/>
          <p:cNvSpPr txBox="1"/>
          <p:nvPr/>
        </p:nvSpPr>
        <p:spPr>
          <a:xfrm>
            <a:off x="2357882" y="4016725"/>
            <a:ext cx="4117800" cy="6465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1300"/>
              <a:buFont typeface="Arial"/>
              <a:buNone/>
              <a:tabLst/>
              <a:defRPr/>
            </a:pPr>
            <a:r>
              <a:rPr kumimoji="0" lang="de"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single-use packaging items are yearly used and thrown away in Germany.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2" name="Google Shape;222;g2172156bba8_0_2032"/>
          <p:cNvSpPr txBox="1"/>
          <p:nvPr/>
        </p:nvSpPr>
        <p:spPr>
          <a:xfrm>
            <a:off x="2513100" y="108550"/>
            <a:ext cx="4117800" cy="1185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 sz="6500" b="1" i="0" u="none" strike="noStrike" kern="0" cap="none" spc="0" normalizeH="0" baseline="0" noProof="0">
                <a:ln>
                  <a:noFill/>
                </a:ln>
                <a:solidFill>
                  <a:srgbClr val="000000"/>
                </a:solidFill>
                <a:effectLst/>
                <a:uLnTx/>
                <a:uFillTx/>
                <a:latin typeface="Playfair Display"/>
                <a:ea typeface="Playfair Display"/>
                <a:cs typeface="Playfair Display"/>
                <a:sym typeface="Playfair Display"/>
              </a:rPr>
              <a:t>13 Billion</a:t>
            </a:r>
            <a:endParaRPr kumimoji="0" sz="6500" b="1" i="0" u="none" strike="noStrike" kern="0" cap="none" spc="0" normalizeH="0" baseline="0" noProof="0">
              <a:ln>
                <a:noFill/>
              </a:ln>
              <a:solidFill>
                <a:srgbClr val="000000"/>
              </a:solidFill>
              <a:effectLst/>
              <a:uLnTx/>
              <a:uFillTx/>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96262"/>
        </a:solidFill>
        <a:effectLst/>
      </p:bgPr>
    </p:bg>
    <p:spTree>
      <p:nvGrpSpPr>
        <p:cNvPr id="1" name="Shape 226"/>
        <p:cNvGrpSpPr/>
        <p:nvPr/>
      </p:nvGrpSpPr>
      <p:grpSpPr>
        <a:xfrm>
          <a:off x="0" y="0"/>
          <a:ext cx="0" cy="0"/>
          <a:chOff x="0" y="0"/>
          <a:chExt cx="0" cy="0"/>
        </a:xfrm>
      </p:grpSpPr>
      <p:pic>
        <p:nvPicPr>
          <p:cNvPr id="227" name="Google Shape;227;g149560df382_0_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775" y="4764558"/>
            <a:ext cx="588974" cy="235542"/>
          </a:xfrm>
          <a:prstGeom prst="rect">
            <a:avLst/>
          </a:prstGeom>
          <a:noFill/>
          <a:ln>
            <a:noFill/>
          </a:ln>
        </p:spPr>
      </p:pic>
      <p:sp>
        <p:nvSpPr>
          <p:cNvPr id="228" name="Google Shape;228;g149560df382_0_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10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18</a:t>
            </a:fld>
            <a:endParaRPr kumimoji="0" sz="1000" b="0" i="0" u="none" strike="noStrike" kern="0" cap="none" spc="0" normalizeH="0" baseline="0" noProof="0">
              <a:ln>
                <a:noFill/>
              </a:ln>
              <a:solidFill>
                <a:srgbClr val="595959"/>
              </a:solidFill>
              <a:effectLst/>
              <a:uLnTx/>
              <a:uFillTx/>
              <a:latin typeface="Arial"/>
              <a:cs typeface="Arial"/>
              <a:sym typeface="Arial"/>
            </a:endParaRPr>
          </a:p>
        </p:txBody>
      </p:sp>
      <p:pic>
        <p:nvPicPr>
          <p:cNvPr id="229" name="Google Shape;229;g149560df382_0_4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31238" y="0"/>
            <a:ext cx="5481525"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234" name="Google Shape;234;g2172156bba8_0_27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775" y="4771603"/>
            <a:ext cx="589041" cy="235551"/>
          </a:xfrm>
          <a:prstGeom prst="rect">
            <a:avLst/>
          </a:prstGeom>
          <a:noFill/>
          <a:ln>
            <a:noFill/>
          </a:ln>
        </p:spPr>
      </p:pic>
      <p:sp>
        <p:nvSpPr>
          <p:cNvPr id="235" name="Google Shape;235;g2172156bba8_0_27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19</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sp>
        <p:nvSpPr>
          <p:cNvPr id="236" name="Google Shape;236;g2172156bba8_0_2760"/>
          <p:cNvSpPr txBox="1"/>
          <p:nvPr/>
        </p:nvSpPr>
        <p:spPr>
          <a:xfrm>
            <a:off x="1007085" y="1661673"/>
            <a:ext cx="3883500" cy="2724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Availability:</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 one store, chain or city, a shared pool of several chains, nationwide or international </a:t>
            </a:r>
            <a:endPar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Business Model</a:t>
            </a: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 </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6"/>
                  </a:ext>
                </a:extLst>
              </a:rPr>
              <a:t>Pay-per-use</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7"/>
                  </a:ext>
                </a:extLst>
              </a:rPr>
              <a:t>, membership payment</a:t>
            </a:r>
            <a:endPar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0"/>
                  </a:ext>
                </a:extLst>
              </a:rPr>
              <a:t>Handling: </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analog (deposit) or/and digital (penalty system)</a:t>
            </a:r>
            <a:endPar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2"/>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3"/>
                </a:ext>
              </a:extLst>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4"/>
                  </a:ext>
                </a:extLst>
              </a:rPr>
              <a:t>Produ</a:t>
            </a: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cts</a:t>
            </a:r>
            <a:r>
              <a:rPr kumimoji="0" lang="en-US" sz="1300" b="1" i="0" u="none" strike="noStrike" kern="0" cap="none" spc="0" normalizeH="0" baseline="0" noProof="0">
                <a:ln>
                  <a:noFill/>
                </a:ln>
                <a:solidFill>
                  <a:srgbClr val="000000"/>
                </a:solidFill>
                <a:effectLst/>
                <a:uLnTx/>
                <a:uFillTx/>
                <a:latin typeface="Montserrat"/>
                <a:ea typeface="Montserrat"/>
                <a:cs typeface="Montserrat"/>
                <a:sym typeface="Montserrat"/>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6"/>
                  </a:ext>
                </a:extLst>
              </a:rPr>
              <a:t>: </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7"/>
                  </a:ext>
                </a:extLst>
              </a:rPr>
              <a:t>shape</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8"/>
                  </a:ext>
                </a:extLst>
              </a:rPr>
              <a:t>, </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9"/>
                  </a:ext>
                </a:extLst>
              </a:rPr>
              <a:t>size</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0"/>
                  </a:ext>
                </a:extLst>
              </a:rPr>
              <a:t>, </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1"/>
                  </a:ext>
                </a:extLst>
              </a:rPr>
              <a:t>m</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2"/>
                  </a:ext>
                </a:extLst>
              </a:rPr>
              <a:t>aterial, </a:t>
            </a:r>
            <a:r>
              <a:rPr kumimoji="0" lang="en-US"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diversity</a:t>
            </a:r>
          </a:p>
        </p:txBody>
      </p:sp>
      <p:sp>
        <p:nvSpPr>
          <p:cNvPr id="237" name="Google Shape;237;g2172156bba8_0_2760"/>
          <p:cNvSpPr txBox="1">
            <a:spLocks noGrp="1"/>
          </p:cNvSpPr>
          <p:nvPr>
            <p:ph type="title" idx="4294967295"/>
          </p:nvPr>
        </p:nvSpPr>
        <p:spPr>
          <a:xfrm>
            <a:off x="491827" y="429979"/>
            <a:ext cx="4431600" cy="109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0"/>
              <a:buFont typeface="Arial"/>
              <a:buNone/>
            </a:pPr>
            <a:r>
              <a:rPr lang="de" sz="3200" b="1">
                <a:latin typeface="Montserrat"/>
                <a:ea typeface="Montserrat"/>
                <a:cs typeface="Montserrat"/>
                <a:sym typeface="Montserrat"/>
              </a:rPr>
              <a:t>Comparison reuse systems</a:t>
            </a:r>
            <a:endParaRPr sz="3200" b="1">
              <a:latin typeface="Montserrat"/>
              <a:ea typeface="Montserrat"/>
              <a:cs typeface="Montserrat"/>
              <a:sym typeface="Montserrat"/>
            </a:endParaRPr>
          </a:p>
        </p:txBody>
      </p:sp>
      <p:pic>
        <p:nvPicPr>
          <p:cNvPr id="238" name="Google Shape;238;g2172156bba8_0_27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23425" y="514750"/>
            <a:ext cx="4220574" cy="4000374"/>
          </a:xfrm>
          <a:prstGeom prst="rect">
            <a:avLst/>
          </a:prstGeom>
          <a:noFill/>
          <a:ln>
            <a:noFill/>
          </a:ln>
        </p:spPr>
      </p:pic>
      <p:pic>
        <p:nvPicPr>
          <p:cNvPr id="239" name="Google Shape;239;g2172156bba8_0_27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900" y="1817025"/>
            <a:ext cx="391350" cy="195683"/>
          </a:xfrm>
          <a:prstGeom prst="rect">
            <a:avLst/>
          </a:prstGeom>
          <a:noFill/>
          <a:ln>
            <a:noFill/>
          </a:ln>
        </p:spPr>
      </p:pic>
      <p:pic>
        <p:nvPicPr>
          <p:cNvPr id="240" name="Google Shape;240;g2172156bba8_0_27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875" y="2719876"/>
            <a:ext cx="391350" cy="195683"/>
          </a:xfrm>
          <a:prstGeom prst="rect">
            <a:avLst/>
          </a:prstGeom>
          <a:noFill/>
          <a:ln>
            <a:noFill/>
          </a:ln>
        </p:spPr>
      </p:pic>
      <p:pic>
        <p:nvPicPr>
          <p:cNvPr id="241" name="Google Shape;241;g2172156bba8_0_27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875" y="3383541"/>
            <a:ext cx="391350" cy="195683"/>
          </a:xfrm>
          <a:prstGeom prst="rect">
            <a:avLst/>
          </a:prstGeom>
          <a:noFill/>
          <a:ln>
            <a:noFill/>
          </a:ln>
        </p:spPr>
      </p:pic>
      <p:pic>
        <p:nvPicPr>
          <p:cNvPr id="242" name="Google Shape;242;g2172156bba8_0_27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5726" y="4047216"/>
            <a:ext cx="391350" cy="1956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943EE7-683F-1D33-0171-EF8D3DCDC938}"/>
              </a:ext>
            </a:extLst>
          </p:cNvPr>
          <p:cNvSpPr>
            <a:spLocks noGrp="1"/>
          </p:cNvSpPr>
          <p:nvPr>
            <p:ph type="title"/>
          </p:nvPr>
        </p:nvSpPr>
        <p:spPr/>
        <p:txBody>
          <a:bodyPr/>
          <a:lstStyle/>
          <a:p>
            <a:r>
              <a:rPr lang="de-DE" sz="2000" err="1"/>
              <a:t>During</a:t>
            </a:r>
            <a:r>
              <a:rPr lang="de-DE" sz="2000"/>
              <a:t> </a:t>
            </a:r>
            <a:r>
              <a:rPr lang="de-DE" sz="2000" err="1"/>
              <a:t>the</a:t>
            </a:r>
            <a:r>
              <a:rPr lang="de-DE" sz="2000"/>
              <a:t> </a:t>
            </a:r>
            <a:r>
              <a:rPr lang="de-DE" sz="2000" err="1"/>
              <a:t>webinar</a:t>
            </a:r>
            <a:r>
              <a:rPr lang="de-DE" sz="2000"/>
              <a:t>, </a:t>
            </a:r>
            <a:r>
              <a:rPr lang="de-DE" sz="2000" err="1"/>
              <a:t>please</a:t>
            </a:r>
            <a:r>
              <a:rPr lang="de-DE" sz="2000"/>
              <a:t>:</a:t>
            </a:r>
          </a:p>
        </p:txBody>
      </p:sp>
      <p:sp>
        <p:nvSpPr>
          <p:cNvPr id="4" name="Datumsplatzhalter 3">
            <a:extLst>
              <a:ext uri="{FF2B5EF4-FFF2-40B4-BE49-F238E27FC236}">
                <a16:creationId xmlns:a16="http://schemas.microsoft.com/office/drawing/2014/main" id="{2D0CA749-1C4F-45E0-E446-EDEAF19F6F71}"/>
              </a:ext>
            </a:extLst>
          </p:cNvPr>
          <p:cNvSpPr>
            <a:spLocks noGrp="1"/>
          </p:cNvSpPr>
          <p:nvPr>
            <p:ph type="dt" sz="half" idx="14"/>
          </p:nvPr>
        </p:nvSpPr>
        <p:spPr>
          <a:xfrm>
            <a:off x="1059417" y="4926383"/>
            <a:ext cx="533639" cy="92333"/>
          </a:xfrm>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5" name="Fußzeilenplatzhalter 4">
            <a:extLst>
              <a:ext uri="{FF2B5EF4-FFF2-40B4-BE49-F238E27FC236}">
                <a16:creationId xmlns:a16="http://schemas.microsoft.com/office/drawing/2014/main" id="{4CFDFB43-CA5D-261E-81EC-7F5895745EFB}"/>
              </a:ext>
            </a:extLst>
          </p:cNvPr>
          <p:cNvSpPr>
            <a:spLocks noGrp="1"/>
          </p:cNvSpPr>
          <p:nvPr>
            <p:ph type="ftr" sz="quarter" idx="15"/>
          </p:nvPr>
        </p:nvSpPr>
        <p:spPr/>
        <p:txBody>
          <a:bodyPr/>
          <a:lstStyle/>
          <a:p>
            <a:r>
              <a:rPr lang="en-GB"/>
              <a:t>Circular City Labs</a:t>
            </a:r>
          </a:p>
        </p:txBody>
      </p:sp>
      <p:sp>
        <p:nvSpPr>
          <p:cNvPr id="6" name="Foliennummernplatzhalter 5">
            <a:extLst>
              <a:ext uri="{FF2B5EF4-FFF2-40B4-BE49-F238E27FC236}">
                <a16:creationId xmlns:a16="http://schemas.microsoft.com/office/drawing/2014/main" id="{9FF9F416-EF85-D22B-FFA3-207112C1375D}"/>
              </a:ext>
            </a:extLst>
          </p:cNvPr>
          <p:cNvSpPr>
            <a:spLocks noGrp="1"/>
          </p:cNvSpPr>
          <p:nvPr>
            <p:ph type="sldNum" sz="quarter" idx="16"/>
          </p:nvPr>
        </p:nvSpPr>
        <p:spPr/>
        <p:txBody>
          <a:bodyPr/>
          <a:lstStyle/>
          <a:p>
            <a:r>
              <a:rPr lang="en-GB"/>
              <a:t>Page </a:t>
            </a:r>
            <a:fld id="{3A8B5DB7-81A8-4ED4-916B-6B23CD603687}" type="slidenum">
              <a:rPr lang="en-GB" smtClean="0"/>
              <a:pPr/>
              <a:t>2</a:t>
            </a:fld>
            <a:endParaRPr lang="en-GB"/>
          </a:p>
        </p:txBody>
      </p:sp>
      <p:sp>
        <p:nvSpPr>
          <p:cNvPr id="11" name="Textplatzhalter 14">
            <a:extLst>
              <a:ext uri="{FF2B5EF4-FFF2-40B4-BE49-F238E27FC236}">
                <a16:creationId xmlns:a16="http://schemas.microsoft.com/office/drawing/2014/main" id="{36A75776-A419-1BFE-3E66-541E90898F4D}"/>
              </a:ext>
            </a:extLst>
          </p:cNvPr>
          <p:cNvSpPr txBox="1">
            <a:spLocks/>
          </p:cNvSpPr>
          <p:nvPr/>
        </p:nvSpPr>
        <p:spPr bwMode="gray">
          <a:xfrm>
            <a:off x="449816" y="1022400"/>
            <a:ext cx="7217809" cy="3880888"/>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6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4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sz="1400" b="1">
              <a:solidFill>
                <a:srgbClr val="C80F0F"/>
              </a:solidFill>
            </a:endParaRPr>
          </a:p>
          <a:p>
            <a:r>
              <a:rPr lang="de-DE" sz="1400" b="1">
                <a:solidFill>
                  <a:srgbClr val="C80F0F"/>
                </a:solidFill>
              </a:rPr>
              <a:t>	Mute </a:t>
            </a:r>
            <a:r>
              <a:rPr lang="de-DE" sz="1400" b="1" err="1">
                <a:solidFill>
                  <a:srgbClr val="C80F0F"/>
                </a:solidFill>
              </a:rPr>
              <a:t>yourself</a:t>
            </a:r>
            <a:r>
              <a:rPr lang="de-DE" sz="1400" b="1">
                <a:solidFill>
                  <a:srgbClr val="C80F0F"/>
                </a:solidFill>
              </a:rPr>
              <a:t>.</a:t>
            </a:r>
          </a:p>
          <a:p>
            <a:endParaRPr lang="de-DE" sz="1400" b="1">
              <a:solidFill>
                <a:srgbClr val="C80F0F"/>
              </a:solidFill>
            </a:endParaRPr>
          </a:p>
          <a:p>
            <a:endParaRPr lang="de-DE" sz="1400" b="1">
              <a:solidFill>
                <a:srgbClr val="C80F0F"/>
              </a:solidFill>
            </a:endParaRPr>
          </a:p>
          <a:p>
            <a:r>
              <a:rPr lang="de-DE" sz="1400" b="1">
                <a:solidFill>
                  <a:srgbClr val="C80F0F"/>
                </a:solidFill>
              </a:rPr>
              <a:t>	Follow </a:t>
            </a:r>
            <a:r>
              <a:rPr lang="de-DE" sz="1400" b="1" err="1">
                <a:solidFill>
                  <a:srgbClr val="C80F0F"/>
                </a:solidFill>
              </a:rPr>
              <a:t>the</a:t>
            </a:r>
            <a:r>
              <a:rPr lang="de-DE" sz="1400" b="1">
                <a:solidFill>
                  <a:srgbClr val="C80F0F"/>
                </a:solidFill>
              </a:rPr>
              <a:t> </a:t>
            </a:r>
            <a:r>
              <a:rPr lang="de-DE" sz="1400" b="1" err="1">
                <a:solidFill>
                  <a:srgbClr val="C80F0F"/>
                </a:solidFill>
              </a:rPr>
              <a:t>chat</a:t>
            </a:r>
            <a:r>
              <a:rPr lang="de-DE" sz="1400" b="1">
                <a:solidFill>
                  <a:srgbClr val="C80F0F"/>
                </a:solidFill>
              </a:rPr>
              <a:t> </a:t>
            </a:r>
            <a:r>
              <a:rPr lang="de-DE" sz="1400" b="1" err="1">
                <a:solidFill>
                  <a:srgbClr val="C80F0F"/>
                </a:solidFill>
              </a:rPr>
              <a:t>for</a:t>
            </a:r>
            <a:r>
              <a:rPr lang="de-DE" sz="1400" b="1">
                <a:solidFill>
                  <a:srgbClr val="C80F0F"/>
                </a:solidFill>
              </a:rPr>
              <a:t> </a:t>
            </a:r>
            <a:r>
              <a:rPr lang="de-DE" sz="1400" b="1" err="1">
                <a:solidFill>
                  <a:srgbClr val="C80F0F"/>
                </a:solidFill>
              </a:rPr>
              <a:t>updates</a:t>
            </a:r>
            <a:r>
              <a:rPr lang="de-DE" sz="1400" b="1">
                <a:solidFill>
                  <a:srgbClr val="C80F0F"/>
                </a:solidFill>
              </a:rPr>
              <a:t> and </a:t>
            </a:r>
            <a:r>
              <a:rPr lang="de-DE" sz="1400" b="1" err="1">
                <a:solidFill>
                  <a:srgbClr val="C80F0F"/>
                </a:solidFill>
              </a:rPr>
              <a:t>use</a:t>
            </a:r>
            <a:r>
              <a:rPr lang="de-DE" sz="1400" b="1">
                <a:solidFill>
                  <a:srgbClr val="C80F0F"/>
                </a:solidFill>
              </a:rPr>
              <a:t> </a:t>
            </a:r>
            <a:r>
              <a:rPr lang="de-DE" sz="1400" b="1" err="1">
                <a:solidFill>
                  <a:srgbClr val="C80F0F"/>
                </a:solidFill>
              </a:rPr>
              <a:t>it</a:t>
            </a:r>
            <a:r>
              <a:rPr lang="de-DE" sz="1400" b="1">
                <a:solidFill>
                  <a:srgbClr val="C80F0F"/>
                </a:solidFill>
              </a:rPr>
              <a:t> </a:t>
            </a:r>
            <a:r>
              <a:rPr lang="de-DE" sz="1400" b="1" err="1">
                <a:solidFill>
                  <a:srgbClr val="C80F0F"/>
                </a:solidFill>
              </a:rPr>
              <a:t>to</a:t>
            </a:r>
            <a:r>
              <a:rPr lang="de-DE" sz="1400" b="1">
                <a:solidFill>
                  <a:srgbClr val="C80F0F"/>
                </a:solidFill>
              </a:rPr>
              <a:t> </a:t>
            </a:r>
            <a:r>
              <a:rPr lang="de-DE" sz="1400" b="1" err="1">
                <a:solidFill>
                  <a:srgbClr val="C80F0F"/>
                </a:solidFill>
              </a:rPr>
              <a:t>post</a:t>
            </a:r>
            <a:r>
              <a:rPr lang="de-DE" sz="1400" b="1">
                <a:solidFill>
                  <a:srgbClr val="C80F0F"/>
                </a:solidFill>
              </a:rPr>
              <a:t> </a:t>
            </a:r>
            <a:r>
              <a:rPr lang="de-DE" sz="1400" b="1" err="1">
                <a:solidFill>
                  <a:srgbClr val="C80F0F"/>
                </a:solidFill>
              </a:rPr>
              <a:t>questions</a:t>
            </a:r>
            <a:r>
              <a:rPr lang="de-DE" sz="1400" b="1">
                <a:solidFill>
                  <a:srgbClr val="C80F0F"/>
                </a:solidFill>
              </a:rPr>
              <a:t>.</a:t>
            </a:r>
          </a:p>
          <a:p>
            <a:endParaRPr lang="de-DE" sz="1400" b="1">
              <a:solidFill>
                <a:srgbClr val="C80F0F"/>
              </a:solidFill>
            </a:endParaRPr>
          </a:p>
          <a:p>
            <a:endParaRPr lang="de-DE" sz="1400" b="1">
              <a:solidFill>
                <a:srgbClr val="C80F0F"/>
              </a:solidFill>
            </a:endParaRPr>
          </a:p>
          <a:p>
            <a:r>
              <a:rPr lang="de-DE" sz="1400" b="1">
                <a:solidFill>
                  <a:srgbClr val="C80F0F"/>
                </a:solidFill>
              </a:rPr>
              <a:t>	Be </a:t>
            </a:r>
            <a:r>
              <a:rPr lang="de-DE" sz="1400" b="1" err="1">
                <a:solidFill>
                  <a:srgbClr val="C80F0F"/>
                </a:solidFill>
              </a:rPr>
              <a:t>aware</a:t>
            </a:r>
            <a:r>
              <a:rPr lang="de-DE" sz="1400" b="1">
                <a:solidFill>
                  <a:srgbClr val="C80F0F"/>
                </a:solidFill>
              </a:rPr>
              <a:t> </a:t>
            </a:r>
            <a:r>
              <a:rPr lang="de-DE" sz="1400" b="1" err="1">
                <a:solidFill>
                  <a:srgbClr val="C80F0F"/>
                </a:solidFill>
              </a:rPr>
              <a:t>that</a:t>
            </a:r>
            <a:r>
              <a:rPr lang="de-DE" sz="1400" b="1">
                <a:solidFill>
                  <a:srgbClr val="C80F0F"/>
                </a:solidFill>
              </a:rPr>
              <a:t> </a:t>
            </a:r>
            <a:r>
              <a:rPr lang="de-DE" sz="1400" b="1" err="1">
                <a:solidFill>
                  <a:srgbClr val="C80F0F"/>
                </a:solidFill>
              </a:rPr>
              <a:t>the</a:t>
            </a:r>
            <a:r>
              <a:rPr lang="de-DE" sz="1400" b="1">
                <a:solidFill>
                  <a:srgbClr val="C80F0F"/>
                </a:solidFill>
              </a:rPr>
              <a:t> </a:t>
            </a:r>
            <a:r>
              <a:rPr lang="de-DE" sz="1400" b="1" err="1">
                <a:solidFill>
                  <a:srgbClr val="C80F0F"/>
                </a:solidFill>
              </a:rPr>
              <a:t>event</a:t>
            </a:r>
            <a:r>
              <a:rPr lang="de-DE" sz="1400" b="1">
                <a:solidFill>
                  <a:srgbClr val="C80F0F"/>
                </a:solidFill>
              </a:rPr>
              <a:t> will </a:t>
            </a:r>
            <a:r>
              <a:rPr lang="de-DE" sz="1400" b="1" err="1">
                <a:solidFill>
                  <a:srgbClr val="C80F0F"/>
                </a:solidFill>
              </a:rPr>
              <a:t>be</a:t>
            </a:r>
            <a:r>
              <a:rPr lang="de-DE" sz="1400" b="1">
                <a:solidFill>
                  <a:srgbClr val="C80F0F"/>
                </a:solidFill>
              </a:rPr>
              <a:t> </a:t>
            </a:r>
            <a:r>
              <a:rPr lang="de-DE" sz="1400" b="1" err="1">
                <a:solidFill>
                  <a:srgbClr val="C80F0F"/>
                </a:solidFill>
              </a:rPr>
              <a:t>recorded</a:t>
            </a:r>
            <a:r>
              <a:rPr lang="de-DE" sz="1400" b="1">
                <a:solidFill>
                  <a:srgbClr val="C80F0F"/>
                </a:solidFill>
              </a:rPr>
              <a:t>.</a:t>
            </a:r>
          </a:p>
          <a:p>
            <a:endParaRPr lang="de-DE" sz="1400" b="1">
              <a:solidFill>
                <a:srgbClr val="C80F0F"/>
              </a:solidFill>
            </a:endParaRPr>
          </a:p>
          <a:p>
            <a:endParaRPr lang="de-DE" sz="1400" b="1">
              <a:solidFill>
                <a:srgbClr val="C80F0F"/>
              </a:solidFill>
            </a:endParaRPr>
          </a:p>
        </p:txBody>
      </p:sp>
      <p:pic>
        <p:nvPicPr>
          <p:cNvPr id="42" name="Grafik 41">
            <a:extLst>
              <a:ext uri="{FF2B5EF4-FFF2-40B4-BE49-F238E27FC236}">
                <a16:creationId xmlns:a16="http://schemas.microsoft.com/office/drawing/2014/main" id="{166D1F27-A356-C531-2D4B-C27E9074A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7235" y="124785"/>
            <a:ext cx="3484325" cy="3484325"/>
          </a:xfrm>
          <a:prstGeom prst="rect">
            <a:avLst/>
          </a:prstGeom>
        </p:spPr>
      </p:pic>
      <p:pic>
        <p:nvPicPr>
          <p:cNvPr id="7" name="Grafik 6" descr="Radiomikrofon Silhouette">
            <a:extLst>
              <a:ext uri="{FF2B5EF4-FFF2-40B4-BE49-F238E27FC236}">
                <a16:creationId xmlns:a16="http://schemas.microsoft.com/office/drawing/2014/main" id="{5D458CCD-D3A9-91A4-722A-083C9B89D1E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3467" y="1154321"/>
            <a:ext cx="457200" cy="457200"/>
          </a:xfrm>
          <a:prstGeom prst="rect">
            <a:avLst/>
          </a:prstGeom>
        </p:spPr>
      </p:pic>
      <p:pic>
        <p:nvPicPr>
          <p:cNvPr id="9" name="Grafik 8" descr="Chatblase Silhouette">
            <a:extLst>
              <a:ext uri="{FF2B5EF4-FFF2-40B4-BE49-F238E27FC236}">
                <a16:creationId xmlns:a16="http://schemas.microsoft.com/office/drawing/2014/main" id="{80A90FA8-F460-1005-10F3-B3045F82C21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3467" y="1966333"/>
            <a:ext cx="457200" cy="457200"/>
          </a:xfrm>
          <a:prstGeom prst="rect">
            <a:avLst/>
          </a:prstGeom>
        </p:spPr>
      </p:pic>
      <p:pic>
        <p:nvPicPr>
          <p:cNvPr id="12" name="Grafik 11" descr="Videokamera Silhouette">
            <a:extLst>
              <a:ext uri="{FF2B5EF4-FFF2-40B4-BE49-F238E27FC236}">
                <a16:creationId xmlns:a16="http://schemas.microsoft.com/office/drawing/2014/main" id="{8E9DF690-4100-58BA-5D1F-2A413E9C62F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9817" y="2778345"/>
            <a:ext cx="457200" cy="457200"/>
          </a:xfrm>
          <a:prstGeom prst="rect">
            <a:avLst/>
          </a:prstGeom>
        </p:spPr>
      </p:pic>
      <p:pic>
        <p:nvPicPr>
          <p:cNvPr id="16" name="Grafik 15" descr="Schließen Silhouette">
            <a:extLst>
              <a:ext uri="{FF2B5EF4-FFF2-40B4-BE49-F238E27FC236}">
                <a16:creationId xmlns:a16="http://schemas.microsoft.com/office/drawing/2014/main" id="{5AC8B672-A141-6B38-0A71-585B03D316F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3467" y="1149788"/>
            <a:ext cx="457200" cy="457200"/>
          </a:xfrm>
          <a:prstGeom prst="rect">
            <a:avLst/>
          </a:prstGeom>
        </p:spPr>
      </p:pic>
    </p:spTree>
    <p:extLst>
      <p:ext uri="{BB962C8B-B14F-4D97-AF65-F5344CB8AC3E}">
        <p14:creationId xmlns:p14="http://schemas.microsoft.com/office/powerpoint/2010/main" val="555102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ae783eaa74_0_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20</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pic>
        <p:nvPicPr>
          <p:cNvPr id="248" name="Google Shape;248;g2ae783eaa74_0_17" descr="IMG_0294.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0875" y="0"/>
            <a:ext cx="8002251" cy="4663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g2ae783eaa74_0_11" descr="IMG_0295.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5700" y="0"/>
            <a:ext cx="9428300" cy="5204350"/>
          </a:xfrm>
          <a:prstGeom prst="rect">
            <a:avLst/>
          </a:prstGeom>
          <a:noFill/>
          <a:ln>
            <a:noFill/>
          </a:ln>
        </p:spPr>
      </p:pic>
      <p:sp>
        <p:nvSpPr>
          <p:cNvPr id="254" name="Google Shape;254;g2ae783eaa74_0_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21</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2172156bba8_0_28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775" y="4771603"/>
            <a:ext cx="589041" cy="235551"/>
          </a:xfrm>
          <a:prstGeom prst="rect">
            <a:avLst/>
          </a:prstGeom>
          <a:noFill/>
          <a:ln>
            <a:noFill/>
          </a:ln>
        </p:spPr>
      </p:pic>
      <p:sp>
        <p:nvSpPr>
          <p:cNvPr id="260" name="Google Shape;260;g2172156bba8_0_28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22</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sp>
        <p:nvSpPr>
          <p:cNvPr id="261" name="Google Shape;261;g2172156bba8_0_2832"/>
          <p:cNvSpPr txBox="1">
            <a:spLocks noGrp="1"/>
          </p:cNvSpPr>
          <p:nvPr>
            <p:ph type="title" idx="4294967295"/>
          </p:nvPr>
        </p:nvSpPr>
        <p:spPr>
          <a:xfrm>
            <a:off x="375284" y="1213688"/>
            <a:ext cx="3214200" cy="114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0"/>
              <a:buFont typeface="Arial"/>
              <a:buNone/>
            </a:pPr>
            <a:r>
              <a:rPr lang="de" sz="3200" b="1">
                <a:latin typeface="Montserrat"/>
                <a:ea typeface="Montserrat"/>
                <a:cs typeface="Montserrat"/>
                <a:sym typeface="Montserrat"/>
              </a:rPr>
              <a:t>Monthly fixed payment</a:t>
            </a:r>
            <a:endParaRPr sz="3200" b="1">
              <a:latin typeface="Montserrat"/>
              <a:ea typeface="Montserrat"/>
              <a:cs typeface="Montserrat"/>
              <a:sym typeface="Montserrat"/>
            </a:endParaRPr>
          </a:p>
        </p:txBody>
      </p:sp>
      <p:pic>
        <p:nvPicPr>
          <p:cNvPr id="262" name="Google Shape;262;g2172156bba8_0_28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29366" y="428107"/>
            <a:ext cx="1038468" cy="1038468"/>
          </a:xfrm>
          <a:prstGeom prst="rect">
            <a:avLst/>
          </a:prstGeom>
          <a:noFill/>
          <a:ln>
            <a:noFill/>
          </a:ln>
        </p:spPr>
      </p:pic>
      <p:pic>
        <p:nvPicPr>
          <p:cNvPr id="263" name="Google Shape;263;g2172156bba8_0_28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85474" y="2052868"/>
            <a:ext cx="2864117" cy="2417566"/>
          </a:xfrm>
          <a:prstGeom prst="rect">
            <a:avLst/>
          </a:prstGeom>
          <a:noFill/>
          <a:ln>
            <a:noFill/>
          </a:ln>
        </p:spPr>
      </p:pic>
      <p:pic>
        <p:nvPicPr>
          <p:cNvPr id="264" name="Google Shape;264;g2172156bba8_0_283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85479" y="832949"/>
            <a:ext cx="2864120" cy="787514"/>
          </a:xfrm>
          <a:prstGeom prst="rect">
            <a:avLst/>
          </a:prstGeom>
          <a:noFill/>
          <a:ln>
            <a:noFill/>
          </a:ln>
        </p:spPr>
      </p:pic>
      <p:pic>
        <p:nvPicPr>
          <p:cNvPr id="265" name="Google Shape;265;g2172156bba8_0_283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1004289">
            <a:off x="4903879" y="271550"/>
            <a:ext cx="934751" cy="934751"/>
          </a:xfrm>
          <a:prstGeom prst="rect">
            <a:avLst/>
          </a:prstGeom>
          <a:noFill/>
          <a:ln>
            <a:noFill/>
          </a:ln>
        </p:spPr>
      </p:pic>
      <p:pic>
        <p:nvPicPr>
          <p:cNvPr id="266" name="Google Shape;266;g2172156bba8_0_283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1004289">
            <a:off x="4903879" y="1735275"/>
            <a:ext cx="934751" cy="934751"/>
          </a:xfrm>
          <a:prstGeom prst="rect">
            <a:avLst/>
          </a:prstGeom>
          <a:noFill/>
          <a:ln>
            <a:noFill/>
          </a:ln>
        </p:spPr>
      </p:pic>
      <p:pic>
        <p:nvPicPr>
          <p:cNvPr id="267" name="Google Shape;267;g2172156bba8_0_283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82900" y="2620950"/>
            <a:ext cx="391350" cy="195683"/>
          </a:xfrm>
          <a:prstGeom prst="rect">
            <a:avLst/>
          </a:prstGeom>
          <a:noFill/>
          <a:ln>
            <a:noFill/>
          </a:ln>
        </p:spPr>
      </p:pic>
      <p:pic>
        <p:nvPicPr>
          <p:cNvPr id="268" name="Google Shape;268;g2172156bba8_0_283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82900" y="3079963"/>
            <a:ext cx="391350" cy="195683"/>
          </a:xfrm>
          <a:prstGeom prst="rect">
            <a:avLst/>
          </a:prstGeom>
          <a:noFill/>
          <a:ln>
            <a:noFill/>
          </a:ln>
        </p:spPr>
      </p:pic>
      <p:pic>
        <p:nvPicPr>
          <p:cNvPr id="269" name="Google Shape;269;g2172156bba8_0_283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82900" y="3498463"/>
            <a:ext cx="391350" cy="195683"/>
          </a:xfrm>
          <a:prstGeom prst="rect">
            <a:avLst/>
          </a:prstGeom>
          <a:noFill/>
          <a:ln>
            <a:noFill/>
          </a:ln>
        </p:spPr>
      </p:pic>
      <p:sp>
        <p:nvSpPr>
          <p:cNvPr id="270" name="Google Shape;270;g2172156bba8_0_2832"/>
          <p:cNvSpPr txBox="1"/>
          <p:nvPr/>
        </p:nvSpPr>
        <p:spPr>
          <a:xfrm>
            <a:off x="974250" y="2525138"/>
            <a:ext cx="4678500" cy="1800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de"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independent from order volume &amp; daily usage</a:t>
            </a: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de"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all products</a:t>
            </a: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de"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deposit is not real cost</a:t>
            </a: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de"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after break even point cheaper than single use</a:t>
            </a:r>
            <a:endParaRPr kumimoji="0"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pic>
        <p:nvPicPr>
          <p:cNvPr id="271" name="Google Shape;271;g2172156bba8_0_283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82900" y="3998013"/>
            <a:ext cx="391350" cy="1956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g2172156bba8_0_21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437" y="1686747"/>
            <a:ext cx="621030" cy="536405"/>
          </a:xfrm>
          <a:prstGeom prst="rect">
            <a:avLst/>
          </a:prstGeom>
          <a:noFill/>
          <a:ln>
            <a:noFill/>
          </a:ln>
        </p:spPr>
      </p:pic>
      <p:pic>
        <p:nvPicPr>
          <p:cNvPr id="277" name="Google Shape;277;g2172156bba8_0_216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94177" y="1461674"/>
            <a:ext cx="944965" cy="941220"/>
          </a:xfrm>
          <a:prstGeom prst="rect">
            <a:avLst/>
          </a:prstGeom>
          <a:noFill/>
          <a:ln>
            <a:noFill/>
          </a:ln>
        </p:spPr>
      </p:pic>
      <p:pic>
        <p:nvPicPr>
          <p:cNvPr id="278" name="Google Shape;278;g2172156bba8_0_216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74525" y="3303775"/>
            <a:ext cx="621024" cy="608401"/>
          </a:xfrm>
          <a:prstGeom prst="rect">
            <a:avLst/>
          </a:prstGeom>
          <a:noFill/>
          <a:ln>
            <a:noFill/>
          </a:ln>
        </p:spPr>
      </p:pic>
      <p:pic>
        <p:nvPicPr>
          <p:cNvPr id="279" name="Google Shape;279;g2172156bba8_0_216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89749" y="3339842"/>
            <a:ext cx="463781" cy="489282"/>
          </a:xfrm>
          <a:prstGeom prst="rect">
            <a:avLst/>
          </a:prstGeom>
          <a:noFill/>
          <a:ln>
            <a:noFill/>
          </a:ln>
        </p:spPr>
      </p:pic>
      <p:pic>
        <p:nvPicPr>
          <p:cNvPr id="280" name="Google Shape;280;g2172156bba8_0_216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982531" y="4137099"/>
            <a:ext cx="797993" cy="387667"/>
          </a:xfrm>
          <a:prstGeom prst="rect">
            <a:avLst/>
          </a:prstGeom>
          <a:noFill/>
          <a:ln>
            <a:noFill/>
          </a:ln>
        </p:spPr>
      </p:pic>
      <p:pic>
        <p:nvPicPr>
          <p:cNvPr id="281" name="Google Shape;281;g2172156bba8_0_216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076049" y="4297537"/>
            <a:ext cx="797965" cy="185950"/>
          </a:xfrm>
          <a:prstGeom prst="rect">
            <a:avLst/>
          </a:prstGeom>
          <a:noFill/>
          <a:ln>
            <a:noFill/>
          </a:ln>
        </p:spPr>
      </p:pic>
      <p:pic>
        <p:nvPicPr>
          <p:cNvPr id="282" name="Google Shape;282;g2172156bba8_0_216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867678" y="2374685"/>
            <a:ext cx="797969" cy="734523"/>
          </a:xfrm>
          <a:prstGeom prst="rect">
            <a:avLst/>
          </a:prstGeom>
          <a:noFill/>
          <a:ln>
            <a:noFill/>
          </a:ln>
        </p:spPr>
      </p:pic>
      <p:pic>
        <p:nvPicPr>
          <p:cNvPr id="283" name="Google Shape;283;g2172156bba8_0_2164"/>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076033" y="1710311"/>
            <a:ext cx="672504" cy="489283"/>
          </a:xfrm>
          <a:prstGeom prst="rect">
            <a:avLst/>
          </a:prstGeom>
          <a:noFill/>
          <a:ln>
            <a:noFill/>
          </a:ln>
        </p:spPr>
      </p:pic>
      <p:pic>
        <p:nvPicPr>
          <p:cNvPr id="284" name="Google Shape;284;g2172156bba8_0_2164"/>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157385" y="1859014"/>
            <a:ext cx="655316" cy="223601"/>
          </a:xfrm>
          <a:prstGeom prst="rect">
            <a:avLst/>
          </a:prstGeom>
          <a:noFill/>
          <a:ln>
            <a:noFill/>
          </a:ln>
        </p:spPr>
      </p:pic>
      <p:pic>
        <p:nvPicPr>
          <p:cNvPr id="285" name="Google Shape;285;g2172156bba8_0_2164"/>
          <p:cNvPicPr preferRelativeResize="0"/>
          <p:nvPr/>
        </p:nvPicPr>
        <p:blipFill rotWithShape="1">
          <a:blip r:embed="rId12" cstate="screen">
            <a:alphaModFix/>
            <a:extLst>
              <a:ext uri="{28A0092B-C50C-407E-A947-70E740481C1C}">
                <a14:useLocalDpi xmlns:a14="http://schemas.microsoft.com/office/drawing/2010/main"/>
              </a:ext>
            </a:extLst>
          </a:blip>
          <a:srcRect b="34924"/>
          <a:stretch/>
        </p:blipFill>
        <p:spPr>
          <a:xfrm>
            <a:off x="742400" y="4139378"/>
            <a:ext cx="753575" cy="489300"/>
          </a:xfrm>
          <a:prstGeom prst="rect">
            <a:avLst/>
          </a:prstGeom>
          <a:noFill/>
          <a:ln>
            <a:noFill/>
          </a:ln>
        </p:spPr>
      </p:pic>
      <p:pic>
        <p:nvPicPr>
          <p:cNvPr id="286" name="Google Shape;286;g2172156bba8_0_2164"/>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976204" y="3493877"/>
            <a:ext cx="753567" cy="200478"/>
          </a:xfrm>
          <a:prstGeom prst="rect">
            <a:avLst/>
          </a:prstGeom>
          <a:noFill/>
          <a:ln>
            <a:noFill/>
          </a:ln>
        </p:spPr>
      </p:pic>
      <p:pic>
        <p:nvPicPr>
          <p:cNvPr id="287" name="Google Shape;287;g2172156bba8_0_2164"/>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771153" y="2392441"/>
            <a:ext cx="1162259" cy="941225"/>
          </a:xfrm>
          <a:prstGeom prst="rect">
            <a:avLst/>
          </a:prstGeom>
          <a:noFill/>
          <a:ln>
            <a:noFill/>
          </a:ln>
        </p:spPr>
      </p:pic>
      <p:pic>
        <p:nvPicPr>
          <p:cNvPr id="288" name="Google Shape;288;g2172156bba8_0_2164"/>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22626" y="2611123"/>
            <a:ext cx="797988" cy="340750"/>
          </a:xfrm>
          <a:prstGeom prst="rect">
            <a:avLst/>
          </a:prstGeom>
          <a:noFill/>
          <a:ln>
            <a:noFill/>
          </a:ln>
        </p:spPr>
      </p:pic>
      <p:pic>
        <p:nvPicPr>
          <p:cNvPr id="289" name="Google Shape;289;g2172156bba8_0_2164"/>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4034084" y="3412610"/>
            <a:ext cx="797968" cy="340680"/>
          </a:xfrm>
          <a:prstGeom prst="rect">
            <a:avLst/>
          </a:prstGeom>
          <a:noFill/>
          <a:ln>
            <a:noFill/>
          </a:ln>
        </p:spPr>
      </p:pic>
      <p:pic>
        <p:nvPicPr>
          <p:cNvPr id="290" name="Google Shape;290;g2172156bba8_0_2164"/>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1872822" y="4062727"/>
            <a:ext cx="753559" cy="536424"/>
          </a:xfrm>
          <a:prstGeom prst="rect">
            <a:avLst/>
          </a:prstGeom>
          <a:noFill/>
          <a:ln>
            <a:noFill/>
          </a:ln>
        </p:spPr>
      </p:pic>
      <p:pic>
        <p:nvPicPr>
          <p:cNvPr id="291" name="Google Shape;291;g2172156bba8_0_2164"/>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2042204" y="3333670"/>
            <a:ext cx="389200" cy="387658"/>
          </a:xfrm>
          <a:prstGeom prst="rect">
            <a:avLst/>
          </a:prstGeom>
          <a:noFill/>
          <a:ln>
            <a:noFill/>
          </a:ln>
        </p:spPr>
      </p:pic>
      <p:pic>
        <p:nvPicPr>
          <p:cNvPr id="292" name="Google Shape;292;g2172156bba8_0_2164"/>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4193378" y="2625495"/>
            <a:ext cx="1647263" cy="258769"/>
          </a:xfrm>
          <a:prstGeom prst="rect">
            <a:avLst/>
          </a:prstGeom>
          <a:noFill/>
          <a:ln>
            <a:noFill/>
          </a:ln>
        </p:spPr>
      </p:pic>
      <p:sp>
        <p:nvSpPr>
          <p:cNvPr id="293" name="Google Shape;293;g2172156bba8_0_2164"/>
          <p:cNvSpPr txBox="1">
            <a:spLocks noGrp="1"/>
          </p:cNvSpPr>
          <p:nvPr>
            <p:ph type="title" idx="4294967295"/>
          </p:nvPr>
        </p:nvSpPr>
        <p:spPr>
          <a:xfrm>
            <a:off x="491825" y="366325"/>
            <a:ext cx="7916100" cy="60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de" sz="3200" b="1">
                <a:latin typeface="Montserrat"/>
                <a:ea typeface="Montserrat"/>
                <a:cs typeface="Montserrat"/>
                <a:sym typeface="Montserrat"/>
              </a:rPr>
              <a:t>20.000+ partners in the network</a:t>
            </a:r>
            <a:endParaRPr sz="3200" b="1">
              <a:solidFill>
                <a:schemeClr val="lt1"/>
              </a:solidFill>
              <a:latin typeface="Montserrat"/>
              <a:ea typeface="Montserrat"/>
              <a:cs typeface="Montserrat"/>
              <a:sym typeface="Montserrat"/>
            </a:endParaRPr>
          </a:p>
        </p:txBody>
      </p:sp>
      <p:sp>
        <p:nvSpPr>
          <p:cNvPr id="294" name="Google Shape;294;g2172156bba8_0_2164"/>
          <p:cNvSpPr txBox="1"/>
          <p:nvPr/>
        </p:nvSpPr>
        <p:spPr>
          <a:xfrm>
            <a:off x="491820" y="930975"/>
            <a:ext cx="6641700" cy="386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de" sz="13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Small &amp; big.</a:t>
            </a:r>
            <a:endParaRPr kumimoji="0" sz="1300" b="0" i="0" u="none" strike="noStrike" kern="0" cap="none" spc="0" normalizeH="0" baseline="0" noProof="0">
              <a:ln>
                <a:noFill/>
              </a:ln>
              <a:solidFill>
                <a:srgbClr val="FFFFFF"/>
              </a:solidFill>
              <a:effectLst/>
              <a:uLnTx/>
              <a:uFillTx/>
              <a:latin typeface="Montserrat Medium"/>
              <a:ea typeface="Montserrat Medium"/>
              <a:cs typeface="Montserrat Medium"/>
              <a:sym typeface="Montserrat Medium"/>
            </a:endParaRPr>
          </a:p>
        </p:txBody>
      </p:sp>
      <p:pic>
        <p:nvPicPr>
          <p:cNvPr id="295" name="Google Shape;295;g2172156bba8_0_2164"/>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2954013" y="1796821"/>
            <a:ext cx="797950" cy="316254"/>
          </a:xfrm>
          <a:prstGeom prst="rect">
            <a:avLst/>
          </a:prstGeom>
          <a:noFill/>
          <a:ln>
            <a:noFill/>
          </a:ln>
        </p:spPr>
      </p:pic>
      <p:sp>
        <p:nvSpPr>
          <p:cNvPr id="296" name="Google Shape;296;g2172156bba8_0_2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23</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pic>
        <p:nvPicPr>
          <p:cNvPr id="297" name="Google Shape;297;g2172156bba8_0_2164"/>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086294" y="3972929"/>
            <a:ext cx="753551" cy="716021"/>
          </a:xfrm>
          <a:prstGeom prst="rect">
            <a:avLst/>
          </a:prstGeom>
          <a:noFill/>
          <a:ln>
            <a:noFill/>
          </a:ln>
        </p:spPr>
      </p:pic>
      <p:pic>
        <p:nvPicPr>
          <p:cNvPr id="298" name="Google Shape;298;g2172156bba8_0_2164"/>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221550" y="1322403"/>
            <a:ext cx="2276305" cy="3415301"/>
          </a:xfrm>
          <a:prstGeom prst="rect">
            <a:avLst/>
          </a:prstGeom>
          <a:noFill/>
          <a:ln>
            <a:noFill/>
          </a:ln>
        </p:spPr>
      </p:pic>
      <p:sp>
        <p:nvSpPr>
          <p:cNvPr id="299" name="Google Shape;299;g2172156bba8_0_2164"/>
          <p:cNvSpPr txBox="1"/>
          <p:nvPr/>
        </p:nvSpPr>
        <p:spPr>
          <a:xfrm>
            <a:off x="6946711" y="4009808"/>
            <a:ext cx="1751700" cy="258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Active cities </a:t>
            </a:r>
            <a:endParaRPr kumimoji="0" sz="8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300" name="Google Shape;300;g2172156bba8_0_2164"/>
          <p:cNvSpPr txBox="1"/>
          <p:nvPr/>
        </p:nvSpPr>
        <p:spPr>
          <a:xfrm>
            <a:off x="6946700" y="4268700"/>
            <a:ext cx="1751700" cy="258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800"/>
              <a:buFont typeface="Arial"/>
              <a:buNone/>
              <a:tabLst/>
              <a:defRPr/>
            </a:pPr>
            <a:r>
              <a:rPr kumimoji="0" lang="de" sz="8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rPr>
              <a:t>RECUP/REBOWL partner </a:t>
            </a:r>
            <a:endParaRPr kumimoji="0" sz="8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a:p>
            <a:pPr marL="0" marR="0" lvl="0" indent="0" algn="l" defTabSz="914400" rtl="0" eaLnBrk="1" fontAlgn="auto" latinLnBrk="0" hangingPunct="1">
              <a:lnSpc>
                <a:spcPct val="15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172156bba8_0_18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de" sz="800" b="0" i="0" u="none" strike="noStrike" kern="0" cap="none" spc="0" normalizeH="0" baseline="0" noProof="0">
                <a:ln>
                  <a:noFill/>
                </a:ln>
                <a:solidFill>
                  <a:srgbClr val="000000"/>
                </a:solidFill>
                <a:effectLst/>
                <a:uLnTx/>
                <a:uFillTx/>
                <a:latin typeface="Montserrat Medium"/>
                <a:sym typeface="Montserrat Medium"/>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24</a:t>
            </a:fld>
            <a:endParaRPr kumimoji="0" sz="800" b="0" i="0" u="none" strike="noStrike" kern="0" cap="none" spc="0" normalizeH="0" baseline="0" noProof="0">
              <a:ln>
                <a:noFill/>
              </a:ln>
              <a:solidFill>
                <a:srgbClr val="000000"/>
              </a:solidFill>
              <a:effectLst/>
              <a:uLnTx/>
              <a:uFillTx/>
              <a:latin typeface="Montserrat Medium"/>
              <a:sym typeface="Montserrat Medium"/>
            </a:endParaRPr>
          </a:p>
        </p:txBody>
      </p:sp>
      <p:sp>
        <p:nvSpPr>
          <p:cNvPr id="306" name="Google Shape;306;g2172156bba8_0_1848"/>
          <p:cNvSpPr/>
          <p:nvPr/>
        </p:nvSpPr>
        <p:spPr>
          <a:xfrm flipH="1">
            <a:off x="4383000" y="0"/>
            <a:ext cx="4761000" cy="5143500"/>
          </a:xfrm>
          <a:prstGeom prst="rect">
            <a:avLst/>
          </a:prstGeom>
          <a:solidFill>
            <a:srgbClr val="C9EE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7" name="Google Shape;307;g2172156bba8_0_18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71182" y="1790540"/>
            <a:ext cx="1511813" cy="2043577"/>
          </a:xfrm>
          <a:prstGeom prst="rect">
            <a:avLst/>
          </a:prstGeom>
          <a:noFill/>
          <a:ln>
            <a:noFill/>
          </a:ln>
        </p:spPr>
      </p:pic>
      <p:pic>
        <p:nvPicPr>
          <p:cNvPr id="308" name="Google Shape;308;g2172156bba8_0_184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1790544"/>
            <a:ext cx="2871175" cy="2043579"/>
          </a:xfrm>
          <a:prstGeom prst="rect">
            <a:avLst/>
          </a:prstGeom>
          <a:noFill/>
          <a:ln>
            <a:noFill/>
          </a:ln>
        </p:spPr>
      </p:pic>
      <p:pic>
        <p:nvPicPr>
          <p:cNvPr id="309" name="Google Shape;309;g2172156bba8_0_184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086575" y="3834125"/>
            <a:ext cx="2296428" cy="1317126"/>
          </a:xfrm>
          <a:prstGeom prst="rect">
            <a:avLst/>
          </a:prstGeom>
          <a:noFill/>
          <a:ln>
            <a:noFill/>
          </a:ln>
        </p:spPr>
      </p:pic>
      <p:pic>
        <p:nvPicPr>
          <p:cNvPr id="310" name="Google Shape;310;g2172156bba8_0_1848"/>
          <p:cNvPicPr preferRelativeResize="0"/>
          <p:nvPr/>
        </p:nvPicPr>
        <p:blipFill rotWithShape="1">
          <a:blip r:embed="rId6" cstate="screen">
            <a:alphaModFix/>
            <a:extLst>
              <a:ext uri="{28A0092B-C50C-407E-A947-70E740481C1C}">
                <a14:useLocalDpi xmlns:a14="http://schemas.microsoft.com/office/drawing/2010/main"/>
              </a:ext>
            </a:extLst>
          </a:blip>
          <a:srcRect r="-150"/>
          <a:stretch/>
        </p:blipFill>
        <p:spPr>
          <a:xfrm>
            <a:off x="0" y="3816050"/>
            <a:ext cx="2131825" cy="1335200"/>
          </a:xfrm>
          <a:prstGeom prst="rect">
            <a:avLst/>
          </a:prstGeom>
          <a:noFill/>
          <a:ln>
            <a:noFill/>
          </a:ln>
        </p:spPr>
      </p:pic>
      <p:pic>
        <p:nvPicPr>
          <p:cNvPr id="311" name="Google Shape;311;g2172156bba8_0_184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383000" y="3839225"/>
            <a:ext cx="2210925" cy="1319726"/>
          </a:xfrm>
          <a:prstGeom prst="rect">
            <a:avLst/>
          </a:prstGeom>
          <a:noFill/>
          <a:ln>
            <a:noFill/>
          </a:ln>
        </p:spPr>
      </p:pic>
      <p:pic>
        <p:nvPicPr>
          <p:cNvPr id="312" name="Google Shape;312;g2172156bba8_0_184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383000" y="1840125"/>
            <a:ext cx="4761001" cy="2004050"/>
          </a:xfrm>
          <a:prstGeom prst="rect">
            <a:avLst/>
          </a:prstGeom>
          <a:noFill/>
          <a:ln>
            <a:noFill/>
          </a:ln>
        </p:spPr>
      </p:pic>
      <p:pic>
        <p:nvPicPr>
          <p:cNvPr id="313" name="Google Shape;313;g2172156bba8_0_184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383000" y="-7750"/>
            <a:ext cx="1734973" cy="1847875"/>
          </a:xfrm>
          <a:prstGeom prst="rect">
            <a:avLst/>
          </a:prstGeom>
          <a:noFill/>
          <a:ln>
            <a:noFill/>
          </a:ln>
        </p:spPr>
      </p:pic>
      <p:pic>
        <p:nvPicPr>
          <p:cNvPr id="314" name="Google Shape;314;g2172156bba8_0_184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593925" y="3844175"/>
            <a:ext cx="2550050" cy="1317125"/>
          </a:xfrm>
          <a:prstGeom prst="rect">
            <a:avLst/>
          </a:prstGeom>
          <a:noFill/>
          <a:ln>
            <a:noFill/>
          </a:ln>
        </p:spPr>
      </p:pic>
      <p:pic>
        <p:nvPicPr>
          <p:cNvPr id="315" name="Google Shape;315;g2172156bba8_0_184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117975" y="-7750"/>
            <a:ext cx="3040572" cy="1847876"/>
          </a:xfrm>
          <a:prstGeom prst="rect">
            <a:avLst/>
          </a:prstGeom>
          <a:noFill/>
          <a:ln>
            <a:noFill/>
          </a:ln>
        </p:spPr>
      </p:pic>
      <p:pic>
        <p:nvPicPr>
          <p:cNvPr id="316" name="Google Shape;316;g2172156bba8_0_184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855050" y="0"/>
            <a:ext cx="2527901" cy="1798276"/>
          </a:xfrm>
          <a:prstGeom prst="rect">
            <a:avLst/>
          </a:prstGeom>
          <a:noFill/>
          <a:ln>
            <a:noFill/>
          </a:ln>
        </p:spPr>
      </p:pic>
      <p:pic>
        <p:nvPicPr>
          <p:cNvPr id="317" name="Google Shape;317;g2172156bba8_0_1848"/>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0" y="0"/>
            <a:ext cx="1909001" cy="17982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999A653-B8D1-6B2F-13D5-CFB308901A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9138" y="2798249"/>
            <a:ext cx="3893658" cy="1788882"/>
          </a:xfrm>
          <a:prstGeom prst="rect">
            <a:avLst/>
          </a:prstGeom>
        </p:spPr>
      </p:pic>
      <p:pic>
        <p:nvPicPr>
          <p:cNvPr id="7" name="Grafik 6">
            <a:extLst>
              <a:ext uri="{FF2B5EF4-FFF2-40B4-BE49-F238E27FC236}">
                <a16:creationId xmlns:a16="http://schemas.microsoft.com/office/drawing/2014/main" id="{DBFB7A69-B9F1-FDF6-088C-E061170F2F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4906" y="2798250"/>
            <a:ext cx="2652884" cy="1788882"/>
          </a:xfrm>
          <a:prstGeom prst="rect">
            <a:avLst/>
          </a:prstGeom>
        </p:spPr>
      </p:pic>
      <p:sp>
        <p:nvSpPr>
          <p:cNvPr id="8" name="Parallelogramm 7">
            <a:extLst>
              <a:ext uri="{FF2B5EF4-FFF2-40B4-BE49-F238E27FC236}">
                <a16:creationId xmlns:a16="http://schemas.microsoft.com/office/drawing/2014/main" id="{000E9E03-54CB-04A3-473C-2C2773D9FD3E}"/>
              </a:ext>
            </a:extLst>
          </p:cNvPr>
          <p:cNvSpPr/>
          <p:nvPr/>
        </p:nvSpPr>
        <p:spPr>
          <a:xfrm>
            <a:off x="3935897" y="2798249"/>
            <a:ext cx="511232" cy="1788882"/>
          </a:xfrm>
          <a:prstGeom prst="parallelogram">
            <a:avLst>
              <a:gd name="adj" fmla="val 420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013" b="0" i="0" u="none" strike="noStrike" kern="1200" cap="none" spc="0" normalizeH="0" baseline="0" noProof="0">
              <a:ln>
                <a:noFill/>
              </a:ln>
              <a:solidFill>
                <a:prstClr val="white"/>
              </a:solidFill>
              <a:effectLst/>
              <a:uLnTx/>
              <a:uFillTx/>
              <a:latin typeface="Arial"/>
              <a:ea typeface="+mn-ea"/>
              <a:cs typeface="+mn-cs"/>
            </a:endParaRPr>
          </a:p>
        </p:txBody>
      </p:sp>
      <p:sp>
        <p:nvSpPr>
          <p:cNvPr id="13" name="Rechteck 12">
            <a:extLst>
              <a:ext uri="{FF2B5EF4-FFF2-40B4-BE49-F238E27FC236}">
                <a16:creationId xmlns:a16="http://schemas.microsoft.com/office/drawing/2014/main" id="{0BF87357-72FE-E568-B6CD-19575B6E0E47}"/>
              </a:ext>
            </a:extLst>
          </p:cNvPr>
          <p:cNvSpPr/>
          <p:nvPr/>
        </p:nvSpPr>
        <p:spPr>
          <a:xfrm>
            <a:off x="453486" y="1346335"/>
            <a:ext cx="6218025" cy="738664"/>
          </a:xfrm>
          <a:prstGeom prst="rect">
            <a:avLst/>
          </a:prstGeom>
          <a:noFill/>
        </p:spPr>
        <p:txBody>
          <a:bodyPr wrap="square" lIns="91440" tIns="45720" rIns="91440" bIns="4572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50" normalizeH="0" baseline="0" noProof="0">
                <a:ln w="9525" cmpd="sng">
                  <a:solidFill>
                    <a:prstClr val="white"/>
                  </a:solidFill>
                  <a:prstDash val="solid"/>
                </a:ln>
                <a:solidFill>
                  <a:prstClr val="white"/>
                </a:solidFill>
                <a:effectLst>
                  <a:glow rad="38100">
                    <a:srgbClr val="C80F0F">
                      <a:alpha val="40000"/>
                    </a:srgbClr>
                  </a:glow>
                </a:effectLst>
                <a:uLnTx/>
                <a:uFillTx/>
                <a:latin typeface="Calibri" panose="020F0502020204030204" pitchFamily="34" charset="0"/>
                <a:ea typeface="+mn-ea"/>
                <a:cs typeface="Calibri" panose="020F0502020204030204" pitchFamily="34" charset="0"/>
              </a:rPr>
              <a:t>ReFrastructure </a:t>
            </a:r>
            <a:r>
              <a:rPr kumimoji="0" lang="de-DE" sz="2400" b="0" i="0" u="none" strike="noStrike" kern="1200" cap="none" spc="50" normalizeH="0" baseline="0" noProof="0" err="1">
                <a:ln w="9525" cmpd="sng">
                  <a:solidFill>
                    <a:prstClr val="white"/>
                  </a:solidFill>
                  <a:prstDash val="solid"/>
                </a:ln>
                <a:solidFill>
                  <a:prstClr val="white"/>
                </a:solidFill>
                <a:effectLst>
                  <a:glow rad="38100">
                    <a:srgbClr val="C80F0F">
                      <a:alpha val="40000"/>
                    </a:srgbClr>
                  </a:glow>
                </a:effectLst>
                <a:uLnTx/>
                <a:uFillTx/>
                <a:latin typeface="Calibri" panose="020F0502020204030204" pitchFamily="34" charset="0"/>
                <a:ea typeface="+mn-ea"/>
                <a:cs typeface="Calibri" panose="020F0502020204030204" pitchFamily="34" charset="0"/>
              </a:rPr>
              <a:t>Foundation</a:t>
            </a:r>
            <a:r>
              <a:rPr kumimoji="0" lang="de-DE" sz="2400" b="0" i="0" u="none" strike="noStrike" kern="1200" cap="none" spc="50" normalizeH="0" baseline="0" noProof="0">
                <a:ln w="9525" cmpd="sng">
                  <a:solidFill>
                    <a:prstClr val="white"/>
                  </a:solidFill>
                  <a:prstDash val="solid"/>
                </a:ln>
                <a:solidFill>
                  <a:prstClr val="white"/>
                </a:solidFill>
                <a:effectLst>
                  <a:glow rad="38100">
                    <a:srgbClr val="C80F0F">
                      <a:alpha val="40000"/>
                    </a:srgbClr>
                  </a:glow>
                </a:effectLst>
                <a:uLnTx/>
                <a:uFillTx/>
                <a:latin typeface="Calibri" panose="020F0502020204030204" pitchFamily="34" charset="0"/>
                <a:ea typeface="+mn-ea"/>
                <a:cs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50" normalizeH="0" baseline="0" noProof="0">
                <a:ln w="9525" cmpd="sng">
                  <a:solidFill>
                    <a:prstClr val="white"/>
                  </a:solidFill>
                  <a:prstDash val="solid"/>
                </a:ln>
                <a:solidFill>
                  <a:prstClr val="white"/>
                </a:solidFill>
                <a:effectLst>
                  <a:glow rad="38100">
                    <a:srgbClr val="C80F0F">
                      <a:alpha val="40000"/>
                    </a:srgbClr>
                  </a:glow>
                </a:effectLst>
                <a:uLnTx/>
                <a:uFillTx/>
                <a:latin typeface="Calibri" panose="020F0502020204030204" pitchFamily="34" charset="0"/>
                <a:ea typeface="+mn-ea"/>
                <a:cs typeface="Calibri" panose="020F0502020204030204" pitchFamily="34" charset="0"/>
              </a:rPr>
              <a:t>the Digital Infrastructure for Reuse Systems</a:t>
            </a:r>
          </a:p>
        </p:txBody>
      </p:sp>
    </p:spTree>
    <p:extLst>
      <p:ext uri="{BB962C8B-B14F-4D97-AF65-F5344CB8AC3E}">
        <p14:creationId xmlns:p14="http://schemas.microsoft.com/office/powerpoint/2010/main" val="252384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3668106-BB70-877E-F304-516893A8E4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078" r="-1"/>
          <a:stretch/>
        </p:blipFill>
        <p:spPr>
          <a:xfrm>
            <a:off x="341415" y="1392469"/>
            <a:ext cx="910906" cy="643952"/>
          </a:xfrm>
          <a:prstGeom prst="rect">
            <a:avLst/>
          </a:prstGeom>
          <a:effectLst>
            <a:outerShdw blurRad="50800" dist="38100" dir="2700000" algn="tl" rotWithShape="0">
              <a:prstClr val="black">
                <a:alpha val="40000"/>
              </a:prstClr>
            </a:outerShdw>
          </a:effectLst>
        </p:spPr>
      </p:pic>
      <p:pic>
        <p:nvPicPr>
          <p:cNvPr id="3" name="Grafik 2" descr="Ein Bild, das Im Haus, Person, Mann, Küche enthält.&#10;&#10;Automatisch generierte Beschreibung">
            <a:extLst>
              <a:ext uri="{FF2B5EF4-FFF2-40B4-BE49-F238E27FC236}">
                <a16:creationId xmlns:a16="http://schemas.microsoft.com/office/drawing/2014/main" id="{79A89816-4FFF-EC50-90EE-9D9D113AFA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518" y="3196389"/>
            <a:ext cx="802422" cy="608504"/>
          </a:xfrm>
          <a:prstGeom prst="rect">
            <a:avLst/>
          </a:prstGeom>
          <a:effectLst>
            <a:outerShdw blurRad="50800" dist="38100" dir="2700000" algn="tl" rotWithShape="0">
              <a:prstClr val="black">
                <a:alpha val="40000"/>
              </a:prstClr>
            </a:outerShdw>
          </a:effectLst>
        </p:spPr>
      </p:pic>
      <p:pic>
        <p:nvPicPr>
          <p:cNvPr id="4" name="Grafik 3" descr="Ein Bild, das Text, Person enthält.&#10;&#10;Automatisch generierte Beschreibung">
            <a:extLst>
              <a:ext uri="{FF2B5EF4-FFF2-40B4-BE49-F238E27FC236}">
                <a16:creationId xmlns:a16="http://schemas.microsoft.com/office/drawing/2014/main" id="{26A0F542-7096-E015-06C4-DB70C5ED3A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817" y="3939727"/>
            <a:ext cx="804577" cy="608504"/>
          </a:xfrm>
          <a:prstGeom prst="rect">
            <a:avLst/>
          </a:prstGeom>
          <a:effectLst>
            <a:outerShdw blurRad="50800" dist="38100" dir="2700000" algn="tl" rotWithShape="0">
              <a:prstClr val="black">
                <a:alpha val="40000"/>
              </a:prstClr>
            </a:outerShdw>
          </a:effectLst>
        </p:spPr>
      </p:pic>
      <p:pic>
        <p:nvPicPr>
          <p:cNvPr id="5" name="Grafik 4" descr="Ein Bild, das Text, Person, Im Haus enthält.&#10;&#10;Automatisch generierte Beschreibung">
            <a:extLst>
              <a:ext uri="{FF2B5EF4-FFF2-40B4-BE49-F238E27FC236}">
                <a16:creationId xmlns:a16="http://schemas.microsoft.com/office/drawing/2014/main" id="{3D95FEAB-77A4-D2FD-3D7D-073D6E11C6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9817" y="2438237"/>
            <a:ext cx="804579" cy="608504"/>
          </a:xfrm>
          <a:prstGeom prst="rect">
            <a:avLst/>
          </a:prstGeom>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3B1C5BDE-9A9E-EA96-4E21-44907384AC71}"/>
              </a:ext>
            </a:extLst>
          </p:cNvPr>
          <p:cNvSpPr txBox="1">
            <a:spLocks/>
          </p:cNvSpPr>
          <p:nvPr/>
        </p:nvSpPr>
        <p:spPr>
          <a:xfrm>
            <a:off x="449817" y="240212"/>
            <a:ext cx="7172684" cy="5405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75">
                <a:solidFill>
                  <a:srgbClr val="235594"/>
                </a:solidFill>
                <a:latin typeface="Montserrat SemiBold" pitchFamily="2" charset="77"/>
              </a:rPr>
              <a:t>Current reuse systems face problems</a:t>
            </a:r>
            <a:endParaRPr lang="en-US"/>
          </a:p>
        </p:txBody>
      </p:sp>
      <p:sp>
        <p:nvSpPr>
          <p:cNvPr id="7" name="Rechteck 6">
            <a:extLst>
              <a:ext uri="{FF2B5EF4-FFF2-40B4-BE49-F238E27FC236}">
                <a16:creationId xmlns:a16="http://schemas.microsoft.com/office/drawing/2014/main" id="{BE778299-857C-B516-A46B-3200763D4AB7}"/>
              </a:ext>
            </a:extLst>
          </p:cNvPr>
          <p:cNvSpPr/>
          <p:nvPr/>
        </p:nvSpPr>
        <p:spPr>
          <a:xfrm>
            <a:off x="2210048" y="1485362"/>
            <a:ext cx="3278075" cy="5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35594"/>
                </a:solidFill>
                <a:effectLst/>
                <a:uLnTx/>
                <a:uFillTx/>
                <a:latin typeface="Arial"/>
                <a:ea typeface="+mn-ea"/>
                <a:cs typeface="+mn-cs"/>
              </a:rPr>
              <a:t>Reusable tableware has to be returned to the respective partners</a:t>
            </a:r>
          </a:p>
        </p:txBody>
      </p:sp>
      <p:sp>
        <p:nvSpPr>
          <p:cNvPr id="8" name="Rechteck 7">
            <a:extLst>
              <a:ext uri="{FF2B5EF4-FFF2-40B4-BE49-F238E27FC236}">
                <a16:creationId xmlns:a16="http://schemas.microsoft.com/office/drawing/2014/main" id="{59111F9E-2A0D-D0B5-4FD2-C62B1E1D33CB}"/>
              </a:ext>
            </a:extLst>
          </p:cNvPr>
          <p:cNvSpPr/>
          <p:nvPr/>
        </p:nvSpPr>
        <p:spPr>
          <a:xfrm>
            <a:off x="5987964" y="1485362"/>
            <a:ext cx="2208622" cy="5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4A697"/>
                </a:solidFill>
                <a:effectLst/>
                <a:uLnTx/>
                <a:uFillTx/>
                <a:latin typeface="Arial"/>
                <a:ea typeface="+mn-ea"/>
                <a:cs typeface="+mn-cs"/>
              </a:rPr>
              <a:t>Too few return points</a:t>
            </a:r>
          </a:p>
        </p:txBody>
      </p:sp>
      <p:grpSp>
        <p:nvGrpSpPr>
          <p:cNvPr id="9" name="Gruppieren 8">
            <a:extLst>
              <a:ext uri="{FF2B5EF4-FFF2-40B4-BE49-F238E27FC236}">
                <a16:creationId xmlns:a16="http://schemas.microsoft.com/office/drawing/2014/main" id="{BAB7C912-F5CD-4791-0699-6C2E9A1D9282}"/>
              </a:ext>
            </a:extLst>
          </p:cNvPr>
          <p:cNvGrpSpPr/>
          <p:nvPr/>
        </p:nvGrpSpPr>
        <p:grpSpPr>
          <a:xfrm>
            <a:off x="5549359" y="1531760"/>
            <a:ext cx="377369" cy="459000"/>
            <a:chOff x="8583657" y="3248697"/>
            <a:chExt cx="503159" cy="612000"/>
          </a:xfrm>
        </p:grpSpPr>
        <p:sp>
          <p:nvSpPr>
            <p:cNvPr id="10" name="Rechteck 9">
              <a:extLst>
                <a:ext uri="{FF2B5EF4-FFF2-40B4-BE49-F238E27FC236}">
                  <a16:creationId xmlns:a16="http://schemas.microsoft.com/office/drawing/2014/main" id="{AF3E0B0C-0356-760C-D742-736C89ED8AB9}"/>
                </a:ext>
              </a:extLst>
            </p:cNvPr>
            <p:cNvSpPr/>
            <p:nvPr/>
          </p:nvSpPr>
          <p:spPr>
            <a:xfrm>
              <a:off x="8583657" y="3248697"/>
              <a:ext cx="435600" cy="6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grpSp>
          <p:nvGrpSpPr>
            <p:cNvPr id="11" name="Gruppieren 10">
              <a:extLst>
                <a:ext uri="{FF2B5EF4-FFF2-40B4-BE49-F238E27FC236}">
                  <a16:creationId xmlns:a16="http://schemas.microsoft.com/office/drawing/2014/main" id="{235DF002-98EF-D326-1BC1-FA32851138B2}"/>
                </a:ext>
              </a:extLst>
            </p:cNvPr>
            <p:cNvGrpSpPr/>
            <p:nvPr/>
          </p:nvGrpSpPr>
          <p:grpSpPr>
            <a:xfrm>
              <a:off x="8650701" y="3300900"/>
              <a:ext cx="436115" cy="517900"/>
              <a:chOff x="6786730" y="1748764"/>
              <a:chExt cx="436115" cy="517900"/>
            </a:xfrm>
          </p:grpSpPr>
          <p:sp>
            <p:nvSpPr>
              <p:cNvPr id="12" name="Pfeil: Chevron 11">
                <a:extLst>
                  <a:ext uri="{FF2B5EF4-FFF2-40B4-BE49-F238E27FC236}">
                    <a16:creationId xmlns:a16="http://schemas.microsoft.com/office/drawing/2014/main" id="{63911DA7-A006-B36A-0AD0-74DE557A1CA8}"/>
                  </a:ext>
                </a:extLst>
              </p:cNvPr>
              <p:cNvSpPr/>
              <p:nvPr/>
            </p:nvSpPr>
            <p:spPr>
              <a:xfrm>
                <a:off x="6786730" y="1748764"/>
                <a:ext cx="249070" cy="517900"/>
              </a:xfrm>
              <a:prstGeom prst="chevron">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sp>
            <p:nvSpPr>
              <p:cNvPr id="13" name="Pfeil: Chevron 12">
                <a:extLst>
                  <a:ext uri="{FF2B5EF4-FFF2-40B4-BE49-F238E27FC236}">
                    <a16:creationId xmlns:a16="http://schemas.microsoft.com/office/drawing/2014/main" id="{E9581850-438B-5DFC-433A-5AC3D7729690}"/>
                  </a:ext>
                </a:extLst>
              </p:cNvPr>
              <p:cNvSpPr/>
              <p:nvPr/>
            </p:nvSpPr>
            <p:spPr>
              <a:xfrm>
                <a:off x="6973775" y="1748764"/>
                <a:ext cx="249070" cy="517900"/>
              </a:xfrm>
              <a:prstGeom prst="chevron">
                <a:avLst/>
              </a:prstGeom>
              <a:solidFill>
                <a:srgbClr val="54A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4" name="Rechteck 13">
            <a:extLst>
              <a:ext uri="{FF2B5EF4-FFF2-40B4-BE49-F238E27FC236}">
                <a16:creationId xmlns:a16="http://schemas.microsoft.com/office/drawing/2014/main" id="{8E9161E4-6699-6795-7400-86DE1781BE91}"/>
              </a:ext>
            </a:extLst>
          </p:cNvPr>
          <p:cNvSpPr/>
          <p:nvPr/>
        </p:nvSpPr>
        <p:spPr>
          <a:xfrm>
            <a:off x="2210048" y="3126115"/>
            <a:ext cx="3278075" cy="553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35594"/>
                </a:solidFill>
                <a:effectLst/>
                <a:uLnTx/>
                <a:uFillTx/>
                <a:latin typeface="Arial"/>
                <a:ea typeface="+mn-ea"/>
                <a:cs typeface="+mn-cs"/>
              </a:rPr>
              <a:t>On its own, each system has too low volumes to run cleaning and logistics economically</a:t>
            </a:r>
          </a:p>
        </p:txBody>
      </p:sp>
      <p:sp>
        <p:nvSpPr>
          <p:cNvPr id="15" name="Rechteck 14">
            <a:extLst>
              <a:ext uri="{FF2B5EF4-FFF2-40B4-BE49-F238E27FC236}">
                <a16:creationId xmlns:a16="http://schemas.microsoft.com/office/drawing/2014/main" id="{21E50A44-33D9-58B1-DB5A-DD3607E4586B}"/>
              </a:ext>
            </a:extLst>
          </p:cNvPr>
          <p:cNvSpPr/>
          <p:nvPr/>
        </p:nvSpPr>
        <p:spPr>
          <a:xfrm>
            <a:off x="5987964" y="3126114"/>
            <a:ext cx="2208622" cy="5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4A697"/>
                </a:solidFill>
                <a:effectLst/>
                <a:uLnTx/>
                <a:uFillTx/>
                <a:latin typeface="Arial"/>
                <a:ea typeface="+mn-ea"/>
                <a:cs typeface="+mn-cs"/>
              </a:rPr>
              <a:t>No central cleaning facility</a:t>
            </a:r>
          </a:p>
        </p:txBody>
      </p:sp>
      <p:grpSp>
        <p:nvGrpSpPr>
          <p:cNvPr id="16" name="Gruppieren 15">
            <a:extLst>
              <a:ext uri="{FF2B5EF4-FFF2-40B4-BE49-F238E27FC236}">
                <a16:creationId xmlns:a16="http://schemas.microsoft.com/office/drawing/2014/main" id="{FFC7F08E-3DDF-CA40-4B23-6C016D8C4921}"/>
              </a:ext>
            </a:extLst>
          </p:cNvPr>
          <p:cNvGrpSpPr/>
          <p:nvPr/>
        </p:nvGrpSpPr>
        <p:grpSpPr>
          <a:xfrm>
            <a:off x="5532541" y="3173364"/>
            <a:ext cx="377369" cy="459000"/>
            <a:chOff x="8583657" y="3248697"/>
            <a:chExt cx="503159" cy="612000"/>
          </a:xfrm>
        </p:grpSpPr>
        <p:sp>
          <p:nvSpPr>
            <p:cNvPr id="17" name="Rechteck 16">
              <a:extLst>
                <a:ext uri="{FF2B5EF4-FFF2-40B4-BE49-F238E27FC236}">
                  <a16:creationId xmlns:a16="http://schemas.microsoft.com/office/drawing/2014/main" id="{E012D480-4DC2-5030-0B6B-9D031F6BAF7B}"/>
                </a:ext>
              </a:extLst>
            </p:cNvPr>
            <p:cNvSpPr/>
            <p:nvPr/>
          </p:nvSpPr>
          <p:spPr>
            <a:xfrm>
              <a:off x="8583657" y="3248697"/>
              <a:ext cx="435600" cy="61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grpSp>
          <p:nvGrpSpPr>
            <p:cNvPr id="18" name="Gruppieren 17">
              <a:extLst>
                <a:ext uri="{FF2B5EF4-FFF2-40B4-BE49-F238E27FC236}">
                  <a16:creationId xmlns:a16="http://schemas.microsoft.com/office/drawing/2014/main" id="{4E318449-5E00-9066-A61C-0904ADCE841E}"/>
                </a:ext>
              </a:extLst>
            </p:cNvPr>
            <p:cNvGrpSpPr/>
            <p:nvPr/>
          </p:nvGrpSpPr>
          <p:grpSpPr>
            <a:xfrm>
              <a:off x="8650701" y="3300900"/>
              <a:ext cx="436115" cy="517900"/>
              <a:chOff x="6786730" y="1748764"/>
              <a:chExt cx="436115" cy="517900"/>
            </a:xfrm>
          </p:grpSpPr>
          <p:sp>
            <p:nvSpPr>
              <p:cNvPr id="19" name="Pfeil: Chevron 18">
                <a:extLst>
                  <a:ext uri="{FF2B5EF4-FFF2-40B4-BE49-F238E27FC236}">
                    <a16:creationId xmlns:a16="http://schemas.microsoft.com/office/drawing/2014/main" id="{4B44F067-DE1D-E6F1-7E8F-D80887A5AFC7}"/>
                  </a:ext>
                </a:extLst>
              </p:cNvPr>
              <p:cNvSpPr/>
              <p:nvPr/>
            </p:nvSpPr>
            <p:spPr>
              <a:xfrm>
                <a:off x="6786730" y="1748764"/>
                <a:ext cx="249070" cy="517900"/>
              </a:xfrm>
              <a:prstGeom prst="chevron">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sp>
            <p:nvSpPr>
              <p:cNvPr id="20" name="Pfeil: Chevron 19">
                <a:extLst>
                  <a:ext uri="{FF2B5EF4-FFF2-40B4-BE49-F238E27FC236}">
                    <a16:creationId xmlns:a16="http://schemas.microsoft.com/office/drawing/2014/main" id="{90056B24-689C-6782-8274-C100B01D3BBD}"/>
                  </a:ext>
                </a:extLst>
              </p:cNvPr>
              <p:cNvSpPr/>
              <p:nvPr/>
            </p:nvSpPr>
            <p:spPr>
              <a:xfrm>
                <a:off x="6973775" y="1748764"/>
                <a:ext cx="249070" cy="517900"/>
              </a:xfrm>
              <a:prstGeom prst="chevron">
                <a:avLst/>
              </a:prstGeom>
              <a:solidFill>
                <a:srgbClr val="54A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1" name="Grafik 20">
            <a:extLst>
              <a:ext uri="{FF2B5EF4-FFF2-40B4-BE49-F238E27FC236}">
                <a16:creationId xmlns:a16="http://schemas.microsoft.com/office/drawing/2014/main" id="{9C26EA1F-9FC4-569D-33E6-E8FEDE0D7B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29293" y="3190106"/>
            <a:ext cx="392348" cy="392348"/>
          </a:xfrm>
          <a:prstGeom prst="rect">
            <a:avLst/>
          </a:prstGeom>
        </p:spPr>
      </p:pic>
      <p:pic>
        <p:nvPicPr>
          <p:cNvPr id="22" name="Grafik 21">
            <a:extLst>
              <a:ext uri="{FF2B5EF4-FFF2-40B4-BE49-F238E27FC236}">
                <a16:creationId xmlns:a16="http://schemas.microsoft.com/office/drawing/2014/main" id="{709BC3B1-0BBC-C999-1924-C5C42D71D6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6533" y="1526405"/>
            <a:ext cx="383346" cy="383346"/>
          </a:xfrm>
          <a:prstGeom prst="rect">
            <a:avLst/>
          </a:prstGeom>
        </p:spPr>
      </p:pic>
      <p:sp>
        <p:nvSpPr>
          <p:cNvPr id="23" name="Textfeld 22">
            <a:extLst>
              <a:ext uri="{FF2B5EF4-FFF2-40B4-BE49-F238E27FC236}">
                <a16:creationId xmlns:a16="http://schemas.microsoft.com/office/drawing/2014/main" id="{8B99F892-22EE-386C-8ACA-86B3913ACE47}"/>
              </a:ext>
            </a:extLst>
          </p:cNvPr>
          <p:cNvSpPr txBox="1"/>
          <p:nvPr/>
        </p:nvSpPr>
        <p:spPr>
          <a:xfrm>
            <a:off x="1663882" y="1516525"/>
            <a:ext cx="508647"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0000"/>
                </a:solidFill>
                <a:effectLst/>
                <a:uLnTx/>
                <a:uFillTx/>
                <a:latin typeface="Arial"/>
                <a:ea typeface="+mn-ea"/>
                <a:cs typeface="+mn-cs"/>
              </a:rPr>
              <a:t>X</a:t>
            </a:r>
          </a:p>
        </p:txBody>
      </p:sp>
      <p:sp>
        <p:nvSpPr>
          <p:cNvPr id="24" name="Textfeld 23">
            <a:extLst>
              <a:ext uri="{FF2B5EF4-FFF2-40B4-BE49-F238E27FC236}">
                <a16:creationId xmlns:a16="http://schemas.microsoft.com/office/drawing/2014/main" id="{F189AE9C-F231-F1C7-0182-A590D1CF1CC9}"/>
              </a:ext>
            </a:extLst>
          </p:cNvPr>
          <p:cNvSpPr txBox="1"/>
          <p:nvPr/>
        </p:nvSpPr>
        <p:spPr>
          <a:xfrm>
            <a:off x="1676259" y="3231675"/>
            <a:ext cx="508647"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0000"/>
                </a:solidFill>
                <a:effectLst/>
                <a:uLnTx/>
                <a:uFillTx/>
                <a:latin typeface="Arial"/>
                <a:ea typeface="+mn-ea"/>
                <a:cs typeface="+mn-cs"/>
              </a:rPr>
              <a:t>X</a:t>
            </a:r>
          </a:p>
        </p:txBody>
      </p:sp>
      <p:sp>
        <p:nvSpPr>
          <p:cNvPr id="25" name="Textfeld 24">
            <a:extLst>
              <a:ext uri="{FF2B5EF4-FFF2-40B4-BE49-F238E27FC236}">
                <a16:creationId xmlns:a16="http://schemas.microsoft.com/office/drawing/2014/main" id="{0D23A4B4-1736-F14F-83EF-5DBC7D83D728}"/>
              </a:ext>
            </a:extLst>
          </p:cNvPr>
          <p:cNvSpPr txBox="1"/>
          <p:nvPr/>
        </p:nvSpPr>
        <p:spPr>
          <a:xfrm>
            <a:off x="55163" y="2935947"/>
            <a:ext cx="1483409" cy="24622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35494"/>
                </a:solidFill>
                <a:effectLst/>
                <a:highlight>
                  <a:srgbClr val="E6E6E6"/>
                </a:highlight>
                <a:uLnTx/>
                <a:uFillTx/>
                <a:latin typeface="Arial"/>
                <a:ea typeface="+mn-ea"/>
                <a:cs typeface="+mn-cs"/>
              </a:rPr>
              <a:t>Reuse system start-up</a:t>
            </a:r>
            <a:endParaRPr kumimoji="0" lang="en-US" sz="1000" b="0" i="0" u="none" strike="noStrike" kern="1200" cap="none" spc="0" normalizeH="0" baseline="0" noProof="0">
              <a:ln>
                <a:noFill/>
              </a:ln>
              <a:solidFill>
                <a:prstClr val="black"/>
              </a:solidFill>
              <a:effectLst/>
              <a:highlight>
                <a:srgbClr val="E6E6E6"/>
              </a:highlight>
              <a:uLnTx/>
              <a:uFillTx/>
              <a:latin typeface="Arial"/>
              <a:ea typeface="+mn-ea"/>
              <a:cs typeface="+mn-cs"/>
            </a:endParaRPr>
          </a:p>
        </p:txBody>
      </p:sp>
      <p:sp>
        <p:nvSpPr>
          <p:cNvPr id="26" name="Textfeld 25">
            <a:extLst>
              <a:ext uri="{FF2B5EF4-FFF2-40B4-BE49-F238E27FC236}">
                <a16:creationId xmlns:a16="http://schemas.microsoft.com/office/drawing/2014/main" id="{BD99278D-0F8E-B171-5BD5-D1A5FE866F12}"/>
              </a:ext>
            </a:extLst>
          </p:cNvPr>
          <p:cNvSpPr txBox="1"/>
          <p:nvPr/>
        </p:nvSpPr>
        <p:spPr>
          <a:xfrm>
            <a:off x="397971" y="1925845"/>
            <a:ext cx="1098885" cy="24622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35494"/>
                </a:solidFill>
                <a:effectLst/>
                <a:highlight>
                  <a:srgbClr val="E6E6E6"/>
                </a:highlight>
                <a:uLnTx/>
                <a:uFillTx/>
                <a:latin typeface="Arial"/>
                <a:ea typeface="+mn-ea"/>
                <a:cs typeface="+mn-cs"/>
              </a:rPr>
              <a:t>End customer</a:t>
            </a:r>
            <a:endParaRPr kumimoji="0" lang="en-US" sz="1000" b="0" i="0" u="none" strike="noStrike" kern="1200" cap="none" spc="0" normalizeH="0" baseline="0" noProof="0">
              <a:ln>
                <a:noFill/>
              </a:ln>
              <a:solidFill>
                <a:prstClr val="black"/>
              </a:solidFill>
              <a:effectLst/>
              <a:highlight>
                <a:srgbClr val="E6E6E6"/>
              </a:highlight>
              <a:uLnTx/>
              <a:uFillTx/>
              <a:latin typeface="Arial"/>
              <a:ea typeface="+mn-ea"/>
              <a:cs typeface="+mn-cs"/>
            </a:endParaRPr>
          </a:p>
        </p:txBody>
      </p:sp>
      <p:sp>
        <p:nvSpPr>
          <p:cNvPr id="27" name="Textfeld 26">
            <a:extLst>
              <a:ext uri="{FF2B5EF4-FFF2-40B4-BE49-F238E27FC236}">
                <a16:creationId xmlns:a16="http://schemas.microsoft.com/office/drawing/2014/main" id="{8A755162-3884-9A4F-7A23-C0E0737B83AC}"/>
              </a:ext>
            </a:extLst>
          </p:cNvPr>
          <p:cNvSpPr txBox="1"/>
          <p:nvPr/>
        </p:nvSpPr>
        <p:spPr>
          <a:xfrm>
            <a:off x="177392" y="3699522"/>
            <a:ext cx="1319464" cy="24622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35494"/>
                </a:solidFill>
                <a:effectLst/>
                <a:highlight>
                  <a:srgbClr val="E6E6E6"/>
                </a:highlight>
                <a:uLnTx/>
                <a:uFillTx/>
                <a:latin typeface="Arial"/>
                <a:ea typeface="+mn-ea"/>
                <a:cs typeface="+mn-cs"/>
              </a:rPr>
              <a:t>Restaurant operator</a:t>
            </a:r>
            <a:endParaRPr kumimoji="0" lang="en-US" sz="1000" b="0" i="0" u="none" strike="noStrike" kern="1200" cap="none" spc="0" normalizeH="0" baseline="0" noProof="0">
              <a:ln>
                <a:noFill/>
              </a:ln>
              <a:solidFill>
                <a:prstClr val="black"/>
              </a:solidFill>
              <a:effectLst/>
              <a:highlight>
                <a:srgbClr val="E6E6E6"/>
              </a:highlight>
              <a:uLnTx/>
              <a:uFillTx/>
              <a:latin typeface="Arial"/>
              <a:ea typeface="+mn-ea"/>
              <a:cs typeface="+mn-cs"/>
            </a:endParaRPr>
          </a:p>
        </p:txBody>
      </p:sp>
      <p:sp>
        <p:nvSpPr>
          <p:cNvPr id="28" name="Textfeld 27">
            <a:extLst>
              <a:ext uri="{FF2B5EF4-FFF2-40B4-BE49-F238E27FC236}">
                <a16:creationId xmlns:a16="http://schemas.microsoft.com/office/drawing/2014/main" id="{F32265C7-B205-159D-8CB2-E9F6D2367FC8}"/>
              </a:ext>
            </a:extLst>
          </p:cNvPr>
          <p:cNvSpPr txBox="1"/>
          <p:nvPr/>
        </p:nvSpPr>
        <p:spPr>
          <a:xfrm>
            <a:off x="219108" y="4442860"/>
            <a:ext cx="1319464" cy="24622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235494"/>
                </a:solidFill>
                <a:effectLst/>
                <a:highlight>
                  <a:srgbClr val="E6E6E6"/>
                </a:highlight>
                <a:uLnTx/>
                <a:uFillTx/>
                <a:latin typeface="Arial"/>
                <a:ea typeface="+mn-ea"/>
                <a:cs typeface="+mn-cs"/>
              </a:rPr>
              <a:t>Foodtruck</a:t>
            </a:r>
            <a:r>
              <a:rPr kumimoji="0" lang="en-US" sz="1000" b="0" i="0" u="none" strike="noStrike" kern="1200" cap="none" spc="0" normalizeH="0" baseline="0" noProof="0">
                <a:ln>
                  <a:noFill/>
                </a:ln>
                <a:solidFill>
                  <a:srgbClr val="235494"/>
                </a:solidFill>
                <a:effectLst/>
                <a:highlight>
                  <a:srgbClr val="E6E6E6"/>
                </a:highlight>
                <a:uLnTx/>
                <a:uFillTx/>
                <a:latin typeface="Arial"/>
                <a:ea typeface="+mn-ea"/>
                <a:cs typeface="+mn-cs"/>
              </a:rPr>
              <a:t> operator</a:t>
            </a:r>
            <a:endParaRPr kumimoji="0" lang="en-US" sz="1000" b="0" i="0" u="none" strike="noStrike" kern="1200" cap="none" spc="0" normalizeH="0" baseline="0" noProof="0">
              <a:ln>
                <a:noFill/>
              </a:ln>
              <a:solidFill>
                <a:prstClr val="black"/>
              </a:solidFill>
              <a:effectLst/>
              <a:highlight>
                <a:srgbClr val="E6E6E6"/>
              </a:highlight>
              <a:uLnTx/>
              <a:uFillTx/>
              <a:latin typeface="Arial"/>
              <a:ea typeface="+mn-ea"/>
              <a:cs typeface="+mn-cs"/>
            </a:endParaRPr>
          </a:p>
        </p:txBody>
      </p:sp>
    </p:spTree>
    <p:extLst>
      <p:ext uri="{BB962C8B-B14F-4D97-AF65-F5344CB8AC3E}">
        <p14:creationId xmlns:p14="http://schemas.microsoft.com/office/powerpoint/2010/main" val="277580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ECB9460-685B-923D-BCF6-412034147B42}"/>
              </a:ext>
            </a:extLst>
          </p:cNvPr>
          <p:cNvSpPr/>
          <p:nvPr/>
        </p:nvSpPr>
        <p:spPr>
          <a:xfrm>
            <a:off x="0" y="0"/>
            <a:ext cx="9144000" cy="4767262"/>
          </a:xfrm>
          <a:prstGeom prst="rect">
            <a:avLst/>
          </a:prstGeom>
          <a:gradFill>
            <a:gsLst>
              <a:gs pos="0">
                <a:schemeClr val="accent1">
                  <a:lumMod val="30000"/>
                  <a:lumOff val="70000"/>
                </a:schemeClr>
              </a:gs>
              <a:gs pos="0">
                <a:srgbClr val="235594"/>
              </a:gs>
              <a:gs pos="100000">
                <a:srgbClr val="54A6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prstClr val="white"/>
              </a:buClr>
              <a:buSzTx/>
              <a:buFontTx/>
              <a:buNone/>
              <a:tabLst/>
              <a:defRPr/>
            </a:pPr>
            <a:endParaRPr kumimoji="0" lang="en-US" sz="1350" b="1" i="0" u="none" strike="noStrike" kern="1200" cap="none" spc="0" normalizeH="0" baseline="0" noProof="0">
              <a:ln>
                <a:noFill/>
              </a:ln>
              <a:solidFill>
                <a:prstClr val="white"/>
              </a:solidFill>
              <a:effectLst/>
              <a:uLnTx/>
              <a:uFillTx/>
              <a:latin typeface="Arial"/>
              <a:ea typeface="+mn-ea"/>
              <a:cs typeface="+mn-cs"/>
            </a:endParaRPr>
          </a:p>
        </p:txBody>
      </p:sp>
      <p:sp>
        <p:nvSpPr>
          <p:cNvPr id="3" name="Textfeld 2">
            <a:extLst>
              <a:ext uri="{FF2B5EF4-FFF2-40B4-BE49-F238E27FC236}">
                <a16:creationId xmlns:a16="http://schemas.microsoft.com/office/drawing/2014/main" id="{D36DD775-472A-7EE6-9D71-139DBD0A33D5}"/>
              </a:ext>
            </a:extLst>
          </p:cNvPr>
          <p:cNvSpPr txBox="1"/>
          <p:nvPr/>
        </p:nvSpPr>
        <p:spPr>
          <a:xfrm>
            <a:off x="1473958" y="549045"/>
            <a:ext cx="7014008" cy="49244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prstClr val="white"/>
              </a:buClr>
              <a:buSzTx/>
              <a:buFontTx/>
              <a:buNone/>
              <a:tabLst/>
              <a:defRPr/>
            </a:pPr>
            <a:r>
              <a:rPr kumimoji="0" lang="en-US" sz="1300" b="0" i="0" u="none" strike="noStrike" kern="1200" cap="none" spc="0" normalizeH="0" baseline="0" noProof="0">
                <a:ln>
                  <a:noFill/>
                </a:ln>
                <a:solidFill>
                  <a:prstClr val="white"/>
                </a:solidFill>
                <a:effectLst/>
                <a:uLnTx/>
                <a:uFillTx/>
                <a:latin typeface="Arial"/>
                <a:ea typeface="+mn-ea"/>
                <a:cs typeface="+mn-cs"/>
              </a:rPr>
              <a:t>ReFrastructure Foundation enables “Return Anywhere” - a broad return network for all reusable containers.</a:t>
            </a:r>
          </a:p>
        </p:txBody>
      </p:sp>
      <p:sp>
        <p:nvSpPr>
          <p:cNvPr id="4" name="Textfeld 3">
            <a:extLst>
              <a:ext uri="{FF2B5EF4-FFF2-40B4-BE49-F238E27FC236}">
                <a16:creationId xmlns:a16="http://schemas.microsoft.com/office/drawing/2014/main" id="{015A60B3-229A-357D-D4CB-0BD8F9B9A718}"/>
              </a:ext>
            </a:extLst>
          </p:cNvPr>
          <p:cNvSpPr txBox="1"/>
          <p:nvPr/>
        </p:nvSpPr>
        <p:spPr>
          <a:xfrm>
            <a:off x="1473958" y="2299624"/>
            <a:ext cx="7804916" cy="323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Arial"/>
                <a:ea typeface="+mn-ea"/>
                <a:cs typeface="+mn-cs"/>
              </a:rPr>
              <a:t>Benefits for restaurants &amp; Co: Convenient way to offer reusable containers</a:t>
            </a:r>
          </a:p>
        </p:txBody>
      </p:sp>
      <p:sp>
        <p:nvSpPr>
          <p:cNvPr id="5" name="Textfeld 4">
            <a:extLst>
              <a:ext uri="{FF2B5EF4-FFF2-40B4-BE49-F238E27FC236}">
                <a16:creationId xmlns:a16="http://schemas.microsoft.com/office/drawing/2014/main" id="{2FD7E8FA-F7FF-1E58-8DFE-085DA2E95800}"/>
              </a:ext>
            </a:extLst>
          </p:cNvPr>
          <p:cNvSpPr txBox="1"/>
          <p:nvPr/>
        </p:nvSpPr>
        <p:spPr>
          <a:xfrm>
            <a:off x="1473958" y="1899104"/>
            <a:ext cx="7014008" cy="29238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prstClr val="white"/>
              </a:buClr>
              <a:buSzTx/>
              <a:buFontTx/>
              <a:buNone/>
              <a:tabLst/>
              <a:defRPr/>
            </a:pPr>
            <a:r>
              <a:rPr kumimoji="0" lang="en-US" sz="1300" b="0" i="0" u="none" strike="noStrike" kern="1200" cap="none" spc="0" normalizeH="0" baseline="0" noProof="0">
                <a:ln>
                  <a:noFill/>
                </a:ln>
                <a:solidFill>
                  <a:prstClr val="white"/>
                </a:solidFill>
                <a:effectLst/>
                <a:uLnTx/>
                <a:uFillTx/>
                <a:latin typeface="Arial"/>
                <a:ea typeface="+mn-ea"/>
                <a:cs typeface="+mn-cs"/>
              </a:rPr>
              <a:t>Our digital platform enables a cross-system infrastructure for logistics and cleaning.</a:t>
            </a:r>
          </a:p>
        </p:txBody>
      </p:sp>
      <p:sp>
        <p:nvSpPr>
          <p:cNvPr id="6" name="Textfeld 5">
            <a:extLst>
              <a:ext uri="{FF2B5EF4-FFF2-40B4-BE49-F238E27FC236}">
                <a16:creationId xmlns:a16="http://schemas.microsoft.com/office/drawing/2014/main" id="{04A32244-FA67-5E19-2616-90C2553567F1}"/>
              </a:ext>
            </a:extLst>
          </p:cNvPr>
          <p:cNvSpPr txBox="1"/>
          <p:nvPr/>
        </p:nvSpPr>
        <p:spPr>
          <a:xfrm>
            <a:off x="1473959" y="1109364"/>
            <a:ext cx="7014007" cy="323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prstClr val="white"/>
              </a:buClr>
              <a:buSzTx/>
              <a:buFontTx/>
              <a:buNone/>
              <a:tabLst/>
              <a:defRPr/>
            </a:pPr>
            <a:r>
              <a:rPr kumimoji="0" lang="en-US" sz="1500" b="1" i="0" u="none" strike="noStrike" kern="1200" cap="none" spc="0" normalizeH="0" baseline="0" noProof="0">
                <a:ln>
                  <a:noFill/>
                </a:ln>
                <a:solidFill>
                  <a:prstClr val="white"/>
                </a:solidFill>
                <a:effectLst/>
                <a:uLnTx/>
                <a:uFillTx/>
                <a:latin typeface="Arial"/>
                <a:ea typeface="+mn-ea"/>
                <a:cs typeface="+mn-cs"/>
              </a:rPr>
              <a:t>Benefits for citizens: Convenient return of reusable containers</a:t>
            </a:r>
          </a:p>
        </p:txBody>
      </p:sp>
      <p:sp>
        <p:nvSpPr>
          <p:cNvPr id="7" name="Textfeld 6">
            <a:extLst>
              <a:ext uri="{FF2B5EF4-FFF2-40B4-BE49-F238E27FC236}">
                <a16:creationId xmlns:a16="http://schemas.microsoft.com/office/drawing/2014/main" id="{7A0B2195-7C9A-9CE7-7484-1A33E080D2C0}"/>
              </a:ext>
            </a:extLst>
          </p:cNvPr>
          <p:cNvSpPr txBox="1"/>
          <p:nvPr/>
        </p:nvSpPr>
        <p:spPr>
          <a:xfrm>
            <a:off x="1473958" y="3199948"/>
            <a:ext cx="7014008" cy="6924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prstClr val="white"/>
              </a:buClr>
              <a:buSzTx/>
              <a:buFontTx/>
              <a:buNone/>
              <a:tabLst/>
              <a:defRPr/>
            </a:pPr>
            <a:r>
              <a:rPr kumimoji="0" lang="en-US" sz="1300" b="0" i="0" u="none" strike="noStrike" kern="1200" cap="none" spc="0" normalizeH="0" baseline="0" noProof="0">
                <a:ln>
                  <a:noFill/>
                </a:ln>
                <a:solidFill>
                  <a:prstClr val="white"/>
                </a:solidFill>
                <a:effectLst/>
                <a:uLnTx/>
                <a:uFillTx/>
                <a:latin typeface="Arial"/>
                <a:ea typeface="+mn-ea"/>
                <a:cs typeface="+mn-cs"/>
              </a:rPr>
              <a:t>Our USP: As a neutral non-profit platform, ReFrastructure Foundation enables cooperation between all stakeholders, including competitors. </a:t>
            </a:r>
            <a:br>
              <a:rPr kumimoji="0" lang="en-US" sz="1300" b="0" i="0" u="none" strike="noStrike" kern="1200" cap="none" spc="0" normalizeH="0" baseline="0" noProof="0">
                <a:ln>
                  <a:noFill/>
                </a:ln>
                <a:solidFill>
                  <a:prstClr val="white"/>
                </a:solidFill>
                <a:effectLst/>
                <a:uLnTx/>
                <a:uFillTx/>
                <a:latin typeface="Arial"/>
                <a:ea typeface="+mn-ea"/>
                <a:cs typeface="+mn-cs"/>
              </a:rPr>
            </a:br>
            <a:r>
              <a:rPr kumimoji="0" lang="en-US" sz="1300" b="0" i="0" u="none" strike="noStrike" kern="1200" cap="none" spc="0" normalizeH="0" baseline="0" noProof="0">
                <a:ln>
                  <a:noFill/>
                </a:ln>
                <a:solidFill>
                  <a:prstClr val="white"/>
                </a:solidFill>
                <a:effectLst/>
                <a:uLnTx/>
                <a:uFillTx/>
                <a:latin typeface="Arial"/>
                <a:ea typeface="+mn-ea"/>
                <a:cs typeface="+mn-cs"/>
              </a:rPr>
              <a:t>Scaling effects will be reaped without creating monopolistic structures.</a:t>
            </a:r>
          </a:p>
        </p:txBody>
      </p:sp>
      <p:sp>
        <p:nvSpPr>
          <p:cNvPr id="8" name="Textfeld 7">
            <a:extLst>
              <a:ext uri="{FF2B5EF4-FFF2-40B4-BE49-F238E27FC236}">
                <a16:creationId xmlns:a16="http://schemas.microsoft.com/office/drawing/2014/main" id="{E7E2695E-B103-2EDB-AD11-132C8FBA5502}"/>
              </a:ext>
            </a:extLst>
          </p:cNvPr>
          <p:cNvSpPr txBox="1"/>
          <p:nvPr/>
        </p:nvSpPr>
        <p:spPr>
          <a:xfrm>
            <a:off x="1473958" y="4017106"/>
            <a:ext cx="7014008" cy="323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prstClr val="white"/>
              </a:buClr>
              <a:buSzTx/>
              <a:buFontTx/>
              <a:buNone/>
              <a:tabLst/>
              <a:defRPr/>
            </a:pPr>
            <a:r>
              <a:rPr kumimoji="0" lang="en-US" sz="1500" b="1" i="0" u="none" strike="noStrike" kern="1200" cap="none" spc="0" normalizeH="0" baseline="0" noProof="0">
                <a:ln>
                  <a:noFill/>
                </a:ln>
                <a:solidFill>
                  <a:prstClr val="white"/>
                </a:solidFill>
                <a:effectLst/>
                <a:uLnTx/>
                <a:uFillTx/>
                <a:latin typeface="Arial"/>
                <a:ea typeface="+mn-ea"/>
                <a:cs typeface="+mn-cs"/>
              </a:rPr>
              <a:t>Benefit for everyone: Economies of a common-good platform</a:t>
            </a:r>
          </a:p>
        </p:txBody>
      </p:sp>
      <p:pic>
        <p:nvPicPr>
          <p:cNvPr id="9" name="Grafik 8">
            <a:extLst>
              <a:ext uri="{FF2B5EF4-FFF2-40B4-BE49-F238E27FC236}">
                <a16:creationId xmlns:a16="http://schemas.microsoft.com/office/drawing/2014/main" id="{9E8CC311-C680-4BE4-614F-60E680E92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129" y="2016220"/>
            <a:ext cx="462159" cy="462159"/>
          </a:xfrm>
          <a:prstGeom prst="rect">
            <a:avLst/>
          </a:prstGeom>
        </p:spPr>
      </p:pic>
      <p:pic>
        <p:nvPicPr>
          <p:cNvPr id="10" name="Grafik 9">
            <a:extLst>
              <a:ext uri="{FF2B5EF4-FFF2-40B4-BE49-F238E27FC236}">
                <a16:creationId xmlns:a16="http://schemas.microsoft.com/office/drawing/2014/main" id="{CC0D131E-A1F1-167D-209A-80A3CC52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129" y="778845"/>
            <a:ext cx="477910" cy="536934"/>
          </a:xfrm>
          <a:prstGeom prst="rect">
            <a:avLst/>
          </a:prstGeom>
        </p:spPr>
      </p:pic>
      <p:pic>
        <p:nvPicPr>
          <p:cNvPr id="11" name="Grafik 10">
            <a:extLst>
              <a:ext uri="{FF2B5EF4-FFF2-40B4-BE49-F238E27FC236}">
                <a16:creationId xmlns:a16="http://schemas.microsoft.com/office/drawing/2014/main" id="{8CD34C65-BA51-FE41-4696-CABDCC0321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449" y="3434470"/>
            <a:ext cx="462159" cy="462159"/>
          </a:xfrm>
          <a:prstGeom prst="rect">
            <a:avLst/>
          </a:prstGeom>
        </p:spPr>
      </p:pic>
    </p:spTree>
    <p:extLst>
      <p:ext uri="{BB962C8B-B14F-4D97-AF65-F5344CB8AC3E}">
        <p14:creationId xmlns:p14="http://schemas.microsoft.com/office/powerpoint/2010/main" val="2322517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8817D-35BA-A153-9B37-96EAC1B01615}"/>
              </a:ext>
            </a:extLst>
          </p:cNvPr>
          <p:cNvSpPr txBox="1">
            <a:spLocks/>
          </p:cNvSpPr>
          <p:nvPr/>
        </p:nvSpPr>
        <p:spPr>
          <a:xfrm>
            <a:off x="411480" y="273845"/>
            <a:ext cx="8321039" cy="6738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75">
                <a:solidFill>
                  <a:srgbClr val="235594"/>
                </a:solidFill>
                <a:latin typeface="Montserrat SemiBold" pitchFamily="2" charset="77"/>
              </a:rPr>
              <a:t>How REFRASTRUCTURE works in practice</a:t>
            </a:r>
            <a:br>
              <a:rPr lang="en-US" sz="2400" spc="75">
                <a:solidFill>
                  <a:srgbClr val="235594"/>
                </a:solidFill>
                <a:latin typeface="Montserrat SemiBold" pitchFamily="2" charset="77"/>
              </a:rPr>
            </a:br>
            <a:endParaRPr lang="en-US"/>
          </a:p>
        </p:txBody>
      </p:sp>
      <p:sp>
        <p:nvSpPr>
          <p:cNvPr id="3" name="Rechteck 2">
            <a:extLst>
              <a:ext uri="{FF2B5EF4-FFF2-40B4-BE49-F238E27FC236}">
                <a16:creationId xmlns:a16="http://schemas.microsoft.com/office/drawing/2014/main" id="{628ED715-68FF-F2CD-F170-0BDCAE4D0D07}"/>
              </a:ext>
            </a:extLst>
          </p:cNvPr>
          <p:cNvSpPr/>
          <p:nvPr/>
        </p:nvSpPr>
        <p:spPr>
          <a:xfrm>
            <a:off x="5360308" y="1871558"/>
            <a:ext cx="751166" cy="66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sp>
        <p:nvSpPr>
          <p:cNvPr id="4" name="Rechteck 3">
            <a:extLst>
              <a:ext uri="{FF2B5EF4-FFF2-40B4-BE49-F238E27FC236}">
                <a16:creationId xmlns:a16="http://schemas.microsoft.com/office/drawing/2014/main" id="{A73AEA94-164A-3E4E-FD44-186AEF43E403}"/>
              </a:ext>
            </a:extLst>
          </p:cNvPr>
          <p:cNvSpPr/>
          <p:nvPr/>
        </p:nvSpPr>
        <p:spPr>
          <a:xfrm>
            <a:off x="565981" y="1738619"/>
            <a:ext cx="1710997" cy="59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A digital twin is created of each container</a:t>
            </a:r>
          </a:p>
        </p:txBody>
      </p:sp>
      <p:pic>
        <p:nvPicPr>
          <p:cNvPr id="5" name="Grafik 4">
            <a:extLst>
              <a:ext uri="{FF2B5EF4-FFF2-40B4-BE49-F238E27FC236}">
                <a16:creationId xmlns:a16="http://schemas.microsoft.com/office/drawing/2014/main" id="{70E889BC-98B4-7383-CD13-5FB11C33B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5259" y="1134236"/>
            <a:ext cx="438581" cy="438581"/>
          </a:xfrm>
          <a:prstGeom prst="rect">
            <a:avLst/>
          </a:prstGeom>
        </p:spPr>
      </p:pic>
      <p:sp>
        <p:nvSpPr>
          <p:cNvPr id="6" name="Rechteck: abgerundete Ecken 5">
            <a:extLst>
              <a:ext uri="{FF2B5EF4-FFF2-40B4-BE49-F238E27FC236}">
                <a16:creationId xmlns:a16="http://schemas.microsoft.com/office/drawing/2014/main" id="{5D6DD310-94A6-26DC-4F2F-CC0EEB17219D}"/>
              </a:ext>
            </a:extLst>
          </p:cNvPr>
          <p:cNvSpPr/>
          <p:nvPr/>
        </p:nvSpPr>
        <p:spPr>
          <a:xfrm>
            <a:off x="3180310" y="1748950"/>
            <a:ext cx="5111165" cy="1898954"/>
          </a:xfrm>
          <a:prstGeom prst="roundRect">
            <a:avLst>
              <a:gd name="adj" fmla="val 10965"/>
            </a:avLst>
          </a:prstGeom>
          <a:noFill/>
          <a:ln w="25400">
            <a:solidFill>
              <a:srgbClr val="54A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35594"/>
              </a:solidFill>
              <a:effectLst/>
              <a:uLnTx/>
              <a:uFillTx/>
              <a:latin typeface="Montserrat" pitchFamily="2" charset="77"/>
              <a:ea typeface="+mn-ea"/>
              <a:cs typeface="+mn-cs"/>
            </a:endParaRPr>
          </a:p>
        </p:txBody>
      </p:sp>
      <p:grpSp>
        <p:nvGrpSpPr>
          <p:cNvPr id="7" name="Gruppieren 6">
            <a:extLst>
              <a:ext uri="{FF2B5EF4-FFF2-40B4-BE49-F238E27FC236}">
                <a16:creationId xmlns:a16="http://schemas.microsoft.com/office/drawing/2014/main" id="{BB49E6B2-ACE4-D58A-C67E-C072301514DA}"/>
              </a:ext>
            </a:extLst>
          </p:cNvPr>
          <p:cNvGrpSpPr/>
          <p:nvPr/>
        </p:nvGrpSpPr>
        <p:grpSpPr>
          <a:xfrm>
            <a:off x="3872723" y="1095881"/>
            <a:ext cx="744103" cy="521858"/>
            <a:chOff x="2612219" y="5262790"/>
            <a:chExt cx="992137" cy="695810"/>
          </a:xfrm>
        </p:grpSpPr>
        <p:pic>
          <p:nvPicPr>
            <p:cNvPr id="8" name="Grafik 7">
              <a:extLst>
                <a:ext uri="{FF2B5EF4-FFF2-40B4-BE49-F238E27FC236}">
                  <a16:creationId xmlns:a16="http://schemas.microsoft.com/office/drawing/2014/main" id="{5D1E0CC5-1743-7FF1-2018-6CD60254C1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3492" y="5262790"/>
              <a:ext cx="640864" cy="640864"/>
            </a:xfrm>
            <a:prstGeom prst="rect">
              <a:avLst/>
            </a:prstGeom>
          </p:spPr>
        </p:pic>
        <p:sp>
          <p:nvSpPr>
            <p:cNvPr id="9" name="Rechteck 8">
              <a:extLst>
                <a:ext uri="{FF2B5EF4-FFF2-40B4-BE49-F238E27FC236}">
                  <a16:creationId xmlns:a16="http://schemas.microsoft.com/office/drawing/2014/main" id="{04391912-F2DF-95AD-A120-32B8509AEC32}"/>
                </a:ext>
              </a:extLst>
            </p:cNvPr>
            <p:cNvSpPr/>
            <p:nvPr/>
          </p:nvSpPr>
          <p:spPr>
            <a:xfrm>
              <a:off x="2680841" y="5609867"/>
              <a:ext cx="216568" cy="348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235594"/>
                  </a:solidFill>
                  <a:effectLst/>
                  <a:uLnTx/>
                  <a:uFillTx/>
                  <a:latin typeface="Calibri" panose="020F0502020204030204" pitchFamily="34" charset="0"/>
                  <a:ea typeface="+mn-ea"/>
                  <a:cs typeface="Calibri" panose="020F0502020204030204" pitchFamily="34" charset="0"/>
                </a:rPr>
                <a:t>↔</a:t>
              </a:r>
              <a:endParaRPr kumimoji="0" lang="en-US" sz="1013" b="1" i="0" u="none" strike="noStrike" kern="1200" cap="none" spc="0" normalizeH="0" baseline="0" noProof="0">
                <a:ln>
                  <a:noFill/>
                </a:ln>
                <a:solidFill>
                  <a:srgbClr val="235594"/>
                </a:solidFill>
                <a:effectLst/>
                <a:uLnTx/>
                <a:uFillTx/>
                <a:latin typeface="Arial"/>
                <a:ea typeface="+mn-ea"/>
                <a:cs typeface="+mn-cs"/>
              </a:endParaRPr>
            </a:p>
          </p:txBody>
        </p:sp>
        <p:pic>
          <p:nvPicPr>
            <p:cNvPr id="10" name="Grafik 9">
              <a:extLst>
                <a:ext uri="{FF2B5EF4-FFF2-40B4-BE49-F238E27FC236}">
                  <a16:creationId xmlns:a16="http://schemas.microsoft.com/office/drawing/2014/main" id="{7BDECE41-597E-EFA0-3DB8-A4CF609A57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2219" y="5394315"/>
              <a:ext cx="348733" cy="348733"/>
            </a:xfrm>
            <a:prstGeom prst="rect">
              <a:avLst/>
            </a:prstGeom>
          </p:spPr>
        </p:pic>
      </p:grpSp>
      <p:grpSp>
        <p:nvGrpSpPr>
          <p:cNvPr id="11" name="Gruppieren 10">
            <a:extLst>
              <a:ext uri="{FF2B5EF4-FFF2-40B4-BE49-F238E27FC236}">
                <a16:creationId xmlns:a16="http://schemas.microsoft.com/office/drawing/2014/main" id="{22307C50-E5EC-FEDF-D506-F787F9752F41}"/>
              </a:ext>
            </a:extLst>
          </p:cNvPr>
          <p:cNvGrpSpPr/>
          <p:nvPr/>
        </p:nvGrpSpPr>
        <p:grpSpPr>
          <a:xfrm>
            <a:off x="8116683" y="2513703"/>
            <a:ext cx="344513" cy="369446"/>
            <a:chOff x="9731343" y="5362625"/>
            <a:chExt cx="459350" cy="492594"/>
          </a:xfrm>
        </p:grpSpPr>
        <p:sp>
          <p:nvSpPr>
            <p:cNvPr id="12" name="Rechteck 11">
              <a:extLst>
                <a:ext uri="{FF2B5EF4-FFF2-40B4-BE49-F238E27FC236}">
                  <a16:creationId xmlns:a16="http://schemas.microsoft.com/office/drawing/2014/main" id="{9CC83977-C603-E063-5E88-533F052BAFA0}"/>
                </a:ext>
              </a:extLst>
            </p:cNvPr>
            <p:cNvSpPr/>
            <p:nvPr/>
          </p:nvSpPr>
          <p:spPr>
            <a:xfrm>
              <a:off x="9731343" y="5362625"/>
              <a:ext cx="459350" cy="49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pic>
          <p:nvPicPr>
            <p:cNvPr id="13" name="Grafik 12">
              <a:extLst>
                <a:ext uri="{FF2B5EF4-FFF2-40B4-BE49-F238E27FC236}">
                  <a16:creationId xmlns:a16="http://schemas.microsoft.com/office/drawing/2014/main" id="{0070008C-46AD-4152-6147-D3382CDC4E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831" y="5437440"/>
              <a:ext cx="348733" cy="348733"/>
            </a:xfrm>
            <a:prstGeom prst="rect">
              <a:avLst/>
            </a:prstGeom>
          </p:spPr>
        </p:pic>
      </p:grpSp>
      <p:grpSp>
        <p:nvGrpSpPr>
          <p:cNvPr id="14" name="Gruppieren 13">
            <a:extLst>
              <a:ext uri="{FF2B5EF4-FFF2-40B4-BE49-F238E27FC236}">
                <a16:creationId xmlns:a16="http://schemas.microsoft.com/office/drawing/2014/main" id="{D148FE72-46B3-1A31-BA31-06BEB22F82EB}"/>
              </a:ext>
            </a:extLst>
          </p:cNvPr>
          <p:cNvGrpSpPr/>
          <p:nvPr/>
        </p:nvGrpSpPr>
        <p:grpSpPr>
          <a:xfrm>
            <a:off x="3008053" y="2513703"/>
            <a:ext cx="344513" cy="369446"/>
            <a:chOff x="9731343" y="5362625"/>
            <a:chExt cx="459350" cy="492594"/>
          </a:xfrm>
        </p:grpSpPr>
        <p:sp>
          <p:nvSpPr>
            <p:cNvPr id="15" name="Rechteck 14">
              <a:extLst>
                <a:ext uri="{FF2B5EF4-FFF2-40B4-BE49-F238E27FC236}">
                  <a16:creationId xmlns:a16="http://schemas.microsoft.com/office/drawing/2014/main" id="{0822C0FF-21C1-E288-57AE-4837F893A3B5}"/>
                </a:ext>
              </a:extLst>
            </p:cNvPr>
            <p:cNvSpPr/>
            <p:nvPr/>
          </p:nvSpPr>
          <p:spPr>
            <a:xfrm>
              <a:off x="9731343" y="5362625"/>
              <a:ext cx="459350" cy="49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pic>
          <p:nvPicPr>
            <p:cNvPr id="16" name="Grafik 15">
              <a:extLst>
                <a:ext uri="{FF2B5EF4-FFF2-40B4-BE49-F238E27FC236}">
                  <a16:creationId xmlns:a16="http://schemas.microsoft.com/office/drawing/2014/main" id="{2E090E36-A4F8-20F0-2917-233F0A3F49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831" y="5437440"/>
              <a:ext cx="348733" cy="348733"/>
            </a:xfrm>
            <a:prstGeom prst="rect">
              <a:avLst/>
            </a:prstGeom>
          </p:spPr>
        </p:pic>
      </p:grpSp>
      <p:grpSp>
        <p:nvGrpSpPr>
          <p:cNvPr id="17" name="Gruppieren 16">
            <a:extLst>
              <a:ext uri="{FF2B5EF4-FFF2-40B4-BE49-F238E27FC236}">
                <a16:creationId xmlns:a16="http://schemas.microsoft.com/office/drawing/2014/main" id="{7EA87D84-CF57-08DD-0E90-3EAE2B350EB5}"/>
              </a:ext>
            </a:extLst>
          </p:cNvPr>
          <p:cNvGrpSpPr/>
          <p:nvPr/>
        </p:nvGrpSpPr>
        <p:grpSpPr>
          <a:xfrm>
            <a:off x="4203192" y="1553896"/>
            <a:ext cx="3074771" cy="369446"/>
            <a:chOff x="5566803" y="1856258"/>
            <a:chExt cx="4099694" cy="492594"/>
          </a:xfrm>
        </p:grpSpPr>
        <p:grpSp>
          <p:nvGrpSpPr>
            <p:cNvPr id="18" name="Gruppieren 17">
              <a:extLst>
                <a:ext uri="{FF2B5EF4-FFF2-40B4-BE49-F238E27FC236}">
                  <a16:creationId xmlns:a16="http://schemas.microsoft.com/office/drawing/2014/main" id="{CD816AD7-74DE-AE5E-266E-909B67F9B50E}"/>
                </a:ext>
              </a:extLst>
            </p:cNvPr>
            <p:cNvGrpSpPr/>
            <p:nvPr/>
          </p:nvGrpSpPr>
          <p:grpSpPr>
            <a:xfrm>
              <a:off x="5566803" y="1856258"/>
              <a:ext cx="459350" cy="492594"/>
              <a:chOff x="9731343" y="5362625"/>
              <a:chExt cx="459350" cy="492594"/>
            </a:xfrm>
          </p:grpSpPr>
          <p:sp>
            <p:nvSpPr>
              <p:cNvPr id="22" name="Rechteck 21">
                <a:extLst>
                  <a:ext uri="{FF2B5EF4-FFF2-40B4-BE49-F238E27FC236}">
                    <a16:creationId xmlns:a16="http://schemas.microsoft.com/office/drawing/2014/main" id="{F2D88AA8-B172-A901-65CD-9FF35BB1875E}"/>
                  </a:ext>
                </a:extLst>
              </p:cNvPr>
              <p:cNvSpPr/>
              <p:nvPr/>
            </p:nvSpPr>
            <p:spPr>
              <a:xfrm>
                <a:off x="9731343" y="5362625"/>
                <a:ext cx="459350" cy="49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pic>
            <p:nvPicPr>
              <p:cNvPr id="23" name="Grafik 22">
                <a:extLst>
                  <a:ext uri="{FF2B5EF4-FFF2-40B4-BE49-F238E27FC236}">
                    <a16:creationId xmlns:a16="http://schemas.microsoft.com/office/drawing/2014/main" id="{F25F857F-4A75-9038-C223-2A5A2FFD0A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831" y="5437440"/>
                <a:ext cx="348733" cy="348733"/>
              </a:xfrm>
              <a:prstGeom prst="rect">
                <a:avLst/>
              </a:prstGeom>
            </p:spPr>
          </p:pic>
        </p:grpSp>
        <p:grpSp>
          <p:nvGrpSpPr>
            <p:cNvPr id="19" name="Gruppieren 18">
              <a:extLst>
                <a:ext uri="{FF2B5EF4-FFF2-40B4-BE49-F238E27FC236}">
                  <a16:creationId xmlns:a16="http://schemas.microsoft.com/office/drawing/2014/main" id="{9231156C-2DE9-8549-CD8E-A4A6DC9D3F43}"/>
                </a:ext>
              </a:extLst>
            </p:cNvPr>
            <p:cNvGrpSpPr/>
            <p:nvPr/>
          </p:nvGrpSpPr>
          <p:grpSpPr>
            <a:xfrm>
              <a:off x="9207147" y="1856258"/>
              <a:ext cx="459350" cy="492594"/>
              <a:chOff x="9731343" y="5362625"/>
              <a:chExt cx="459350" cy="492594"/>
            </a:xfrm>
          </p:grpSpPr>
          <p:sp>
            <p:nvSpPr>
              <p:cNvPr id="20" name="Rechteck 19">
                <a:extLst>
                  <a:ext uri="{FF2B5EF4-FFF2-40B4-BE49-F238E27FC236}">
                    <a16:creationId xmlns:a16="http://schemas.microsoft.com/office/drawing/2014/main" id="{56F50543-7559-12C0-22AE-E12C684DEA92}"/>
                  </a:ext>
                </a:extLst>
              </p:cNvPr>
              <p:cNvSpPr/>
              <p:nvPr/>
            </p:nvSpPr>
            <p:spPr>
              <a:xfrm>
                <a:off x="9731343" y="5362625"/>
                <a:ext cx="459350" cy="49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pic>
            <p:nvPicPr>
              <p:cNvPr id="21" name="Grafik 20">
                <a:extLst>
                  <a:ext uri="{FF2B5EF4-FFF2-40B4-BE49-F238E27FC236}">
                    <a16:creationId xmlns:a16="http://schemas.microsoft.com/office/drawing/2014/main" id="{239C05A5-3243-7841-A3AF-F19B83AB64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831" y="5437440"/>
                <a:ext cx="348733" cy="348733"/>
              </a:xfrm>
              <a:prstGeom prst="rect">
                <a:avLst/>
              </a:prstGeom>
            </p:spPr>
          </p:pic>
        </p:grpSp>
      </p:grpSp>
      <p:grpSp>
        <p:nvGrpSpPr>
          <p:cNvPr id="24" name="Gruppieren 23">
            <a:extLst>
              <a:ext uri="{FF2B5EF4-FFF2-40B4-BE49-F238E27FC236}">
                <a16:creationId xmlns:a16="http://schemas.microsoft.com/office/drawing/2014/main" id="{112F5BAA-6377-FFF1-E1FE-D02FFF2B84DA}"/>
              </a:ext>
            </a:extLst>
          </p:cNvPr>
          <p:cNvGrpSpPr/>
          <p:nvPr/>
        </p:nvGrpSpPr>
        <p:grpSpPr>
          <a:xfrm>
            <a:off x="5563636" y="3469690"/>
            <a:ext cx="344513" cy="369446"/>
            <a:chOff x="9731343" y="5362625"/>
            <a:chExt cx="459350" cy="492594"/>
          </a:xfrm>
        </p:grpSpPr>
        <p:sp>
          <p:nvSpPr>
            <p:cNvPr id="25" name="Rechteck 24">
              <a:extLst>
                <a:ext uri="{FF2B5EF4-FFF2-40B4-BE49-F238E27FC236}">
                  <a16:creationId xmlns:a16="http://schemas.microsoft.com/office/drawing/2014/main" id="{9D9FF036-0B2A-A227-75EF-650450CB15C9}"/>
                </a:ext>
              </a:extLst>
            </p:cNvPr>
            <p:cNvSpPr/>
            <p:nvPr/>
          </p:nvSpPr>
          <p:spPr>
            <a:xfrm>
              <a:off x="9731343" y="5362625"/>
              <a:ext cx="459350" cy="49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pic>
          <p:nvPicPr>
            <p:cNvPr id="26" name="Grafik 25">
              <a:extLst>
                <a:ext uri="{FF2B5EF4-FFF2-40B4-BE49-F238E27FC236}">
                  <a16:creationId xmlns:a16="http://schemas.microsoft.com/office/drawing/2014/main" id="{E65AFF0B-6298-5971-DA96-38DC15C5CC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831" y="5437440"/>
              <a:ext cx="348733" cy="348733"/>
            </a:xfrm>
            <a:prstGeom prst="rect">
              <a:avLst/>
            </a:prstGeom>
          </p:spPr>
        </p:pic>
      </p:grpSp>
      <p:grpSp>
        <p:nvGrpSpPr>
          <p:cNvPr id="27" name="Gruppieren 26">
            <a:extLst>
              <a:ext uri="{FF2B5EF4-FFF2-40B4-BE49-F238E27FC236}">
                <a16:creationId xmlns:a16="http://schemas.microsoft.com/office/drawing/2014/main" id="{937870D7-6ECF-57FE-E16D-A0A84AB1DA00}"/>
              </a:ext>
            </a:extLst>
          </p:cNvPr>
          <p:cNvGrpSpPr/>
          <p:nvPr/>
        </p:nvGrpSpPr>
        <p:grpSpPr>
          <a:xfrm>
            <a:off x="8441284" y="2402315"/>
            <a:ext cx="751166" cy="493988"/>
            <a:chOff x="4794923" y="5459219"/>
            <a:chExt cx="1001555" cy="658651"/>
          </a:xfrm>
        </p:grpSpPr>
        <p:pic>
          <p:nvPicPr>
            <p:cNvPr id="28" name="Grafik 27">
              <a:extLst>
                <a:ext uri="{FF2B5EF4-FFF2-40B4-BE49-F238E27FC236}">
                  <a16:creationId xmlns:a16="http://schemas.microsoft.com/office/drawing/2014/main" id="{65661117-FF28-2776-544E-9DE1355226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794923" y="5459219"/>
              <a:ext cx="658651" cy="658651"/>
            </a:xfrm>
            <a:prstGeom prst="rect">
              <a:avLst/>
            </a:prstGeom>
          </p:spPr>
        </p:pic>
        <p:pic>
          <p:nvPicPr>
            <p:cNvPr id="29" name="Grafik 28">
              <a:extLst>
                <a:ext uri="{FF2B5EF4-FFF2-40B4-BE49-F238E27FC236}">
                  <a16:creationId xmlns:a16="http://schemas.microsoft.com/office/drawing/2014/main" id="{C646F43A-9C04-4D8A-E6A9-523059CD9F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428473" y="5718316"/>
              <a:ext cx="368005" cy="368005"/>
            </a:xfrm>
            <a:prstGeom prst="rect">
              <a:avLst/>
            </a:prstGeom>
          </p:spPr>
        </p:pic>
      </p:grpSp>
      <p:grpSp>
        <p:nvGrpSpPr>
          <p:cNvPr id="30" name="Gruppieren 29">
            <a:extLst>
              <a:ext uri="{FF2B5EF4-FFF2-40B4-BE49-F238E27FC236}">
                <a16:creationId xmlns:a16="http://schemas.microsoft.com/office/drawing/2014/main" id="{658CB24A-DB48-1BAD-115F-9D58C6FE17CE}"/>
              </a:ext>
            </a:extLst>
          </p:cNvPr>
          <p:cNvGrpSpPr/>
          <p:nvPr/>
        </p:nvGrpSpPr>
        <p:grpSpPr>
          <a:xfrm>
            <a:off x="2299645" y="2371250"/>
            <a:ext cx="751166" cy="493988"/>
            <a:chOff x="4794923" y="5459219"/>
            <a:chExt cx="1001555" cy="658651"/>
          </a:xfrm>
        </p:grpSpPr>
        <p:pic>
          <p:nvPicPr>
            <p:cNvPr id="31" name="Grafik 30">
              <a:extLst>
                <a:ext uri="{FF2B5EF4-FFF2-40B4-BE49-F238E27FC236}">
                  <a16:creationId xmlns:a16="http://schemas.microsoft.com/office/drawing/2014/main" id="{7356FD7D-98CA-D9F0-547E-98D193F6EF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794923" y="5459219"/>
              <a:ext cx="658651" cy="658651"/>
            </a:xfrm>
            <a:prstGeom prst="rect">
              <a:avLst/>
            </a:prstGeom>
          </p:spPr>
        </p:pic>
        <p:pic>
          <p:nvPicPr>
            <p:cNvPr id="32" name="Grafik 31">
              <a:extLst>
                <a:ext uri="{FF2B5EF4-FFF2-40B4-BE49-F238E27FC236}">
                  <a16:creationId xmlns:a16="http://schemas.microsoft.com/office/drawing/2014/main" id="{A37B67CA-64AA-4E2F-0BDA-E0D2C7F6AE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428473" y="5718316"/>
              <a:ext cx="368005" cy="368005"/>
            </a:xfrm>
            <a:prstGeom prst="rect">
              <a:avLst/>
            </a:prstGeom>
          </p:spPr>
        </p:pic>
      </p:grpSp>
      <p:sp>
        <p:nvSpPr>
          <p:cNvPr id="33" name="Rechteck: abgerundete Ecken 32">
            <a:extLst>
              <a:ext uri="{FF2B5EF4-FFF2-40B4-BE49-F238E27FC236}">
                <a16:creationId xmlns:a16="http://schemas.microsoft.com/office/drawing/2014/main" id="{36E5BDBF-1C1F-E049-EED1-8D46A1A9556B}"/>
              </a:ext>
            </a:extLst>
          </p:cNvPr>
          <p:cNvSpPr/>
          <p:nvPr/>
        </p:nvSpPr>
        <p:spPr>
          <a:xfrm>
            <a:off x="565981" y="1141404"/>
            <a:ext cx="1715297" cy="1320329"/>
          </a:xfrm>
          <a:prstGeom prst="roundRect">
            <a:avLst>
              <a:gd name="adj" fmla="val 11932"/>
            </a:avLst>
          </a:prstGeom>
          <a:noFill/>
          <a:ln w="25400">
            <a:solidFill>
              <a:srgbClr val="54A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35594"/>
              </a:solidFill>
              <a:effectLst/>
              <a:uLnTx/>
              <a:uFillTx/>
              <a:latin typeface="Montserrat" pitchFamily="2" charset="77"/>
              <a:ea typeface="+mn-ea"/>
              <a:cs typeface="+mn-cs"/>
            </a:endParaRPr>
          </a:p>
        </p:txBody>
      </p:sp>
      <p:sp>
        <p:nvSpPr>
          <p:cNvPr id="34" name="Ellipse 33">
            <a:extLst>
              <a:ext uri="{FF2B5EF4-FFF2-40B4-BE49-F238E27FC236}">
                <a16:creationId xmlns:a16="http://schemas.microsoft.com/office/drawing/2014/main" id="{7AB42A80-A1E0-7F92-D999-1163B15777EF}"/>
              </a:ext>
            </a:extLst>
          </p:cNvPr>
          <p:cNvSpPr/>
          <p:nvPr/>
        </p:nvSpPr>
        <p:spPr>
          <a:xfrm>
            <a:off x="358933" y="941759"/>
            <a:ext cx="405000" cy="405000"/>
          </a:xfrm>
          <a:prstGeom prst="ellipse">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prstClr val="white"/>
                </a:solidFill>
                <a:effectLst/>
                <a:uLnTx/>
                <a:uFillTx/>
                <a:latin typeface="Arial"/>
                <a:ea typeface="+mn-ea"/>
                <a:cs typeface="+mn-cs"/>
              </a:rPr>
              <a:t>1.</a:t>
            </a:r>
          </a:p>
        </p:txBody>
      </p:sp>
      <p:sp>
        <p:nvSpPr>
          <p:cNvPr id="35" name="Ellipse 34">
            <a:extLst>
              <a:ext uri="{FF2B5EF4-FFF2-40B4-BE49-F238E27FC236}">
                <a16:creationId xmlns:a16="http://schemas.microsoft.com/office/drawing/2014/main" id="{CF14B528-2D84-C076-8705-520341AB49E4}"/>
              </a:ext>
            </a:extLst>
          </p:cNvPr>
          <p:cNvSpPr/>
          <p:nvPr/>
        </p:nvSpPr>
        <p:spPr>
          <a:xfrm>
            <a:off x="2978646" y="1543889"/>
            <a:ext cx="405000" cy="405000"/>
          </a:xfrm>
          <a:prstGeom prst="ellipse">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prstClr val="white"/>
                </a:solidFill>
                <a:effectLst/>
                <a:uLnTx/>
                <a:uFillTx/>
                <a:latin typeface="Arial"/>
                <a:ea typeface="+mn-ea"/>
                <a:cs typeface="+mn-cs"/>
              </a:rPr>
              <a:t>2.</a:t>
            </a:r>
          </a:p>
        </p:txBody>
      </p:sp>
      <p:sp>
        <p:nvSpPr>
          <p:cNvPr id="36" name="Freihandform 18">
            <a:extLst>
              <a:ext uri="{FF2B5EF4-FFF2-40B4-BE49-F238E27FC236}">
                <a16:creationId xmlns:a16="http://schemas.microsoft.com/office/drawing/2014/main" id="{156FB89B-CACA-50BE-31B0-DB630648C83A}"/>
              </a:ext>
            </a:extLst>
          </p:cNvPr>
          <p:cNvSpPr>
            <a:spLocks noChangeAspect="1"/>
          </p:cNvSpPr>
          <p:nvPr/>
        </p:nvSpPr>
        <p:spPr>
          <a:xfrm>
            <a:off x="5457826" y="1923342"/>
            <a:ext cx="567001" cy="567000"/>
          </a:xfrm>
          <a:custGeom>
            <a:avLst/>
            <a:gdLst>
              <a:gd name="connsiteX0" fmla="*/ 641105 w 2196001"/>
              <a:gd name="connsiteY0" fmla="*/ 1523828 h 2196000"/>
              <a:gd name="connsiteX1" fmla="*/ 668191 w 2196001"/>
              <a:gd name="connsiteY1" fmla="*/ 1550914 h 2196000"/>
              <a:gd name="connsiteX2" fmla="*/ 502672 w 2196001"/>
              <a:gd name="connsiteY2" fmla="*/ 1716433 h 2196000"/>
              <a:gd name="connsiteX3" fmla="*/ 573573 w 2196001"/>
              <a:gd name="connsiteY3" fmla="*/ 1787334 h 2196000"/>
              <a:gd name="connsiteX4" fmla="*/ 346132 w 2196001"/>
              <a:gd name="connsiteY4" fmla="*/ 1845886 h 2196000"/>
              <a:gd name="connsiteX5" fmla="*/ 404684 w 2196001"/>
              <a:gd name="connsiteY5" fmla="*/ 1618446 h 2196000"/>
              <a:gd name="connsiteX6" fmla="*/ 475586 w 2196001"/>
              <a:gd name="connsiteY6" fmla="*/ 1689347 h 2196000"/>
              <a:gd name="connsiteX7" fmla="*/ 1115505 w 2196001"/>
              <a:gd name="connsiteY7" fmla="*/ 1722957 h 2196000"/>
              <a:gd name="connsiteX8" fmla="*/ 1115505 w 2196001"/>
              <a:gd name="connsiteY8" fmla="*/ 1957036 h 2196000"/>
              <a:gd name="connsiteX9" fmla="*/ 1215775 w 2196001"/>
              <a:gd name="connsiteY9" fmla="*/ 1957036 h 2196000"/>
              <a:gd name="connsiteX10" fmla="*/ 1096352 w 2196001"/>
              <a:gd name="connsiteY10" fmla="*/ 2159264 h 2196000"/>
              <a:gd name="connsiteX11" fmla="*/ 976930 w 2196001"/>
              <a:gd name="connsiteY11" fmla="*/ 1957036 h 2196000"/>
              <a:gd name="connsiteX12" fmla="*/ 1077200 w 2196001"/>
              <a:gd name="connsiteY12" fmla="*/ 1957036 h 2196000"/>
              <a:gd name="connsiteX13" fmla="*/ 1077200 w 2196001"/>
              <a:gd name="connsiteY13" fmla="*/ 1722957 h 2196000"/>
              <a:gd name="connsiteX14" fmla="*/ 473044 w 2196001"/>
              <a:gd name="connsiteY14" fmla="*/ 1074865 h 2196000"/>
              <a:gd name="connsiteX15" fmla="*/ 473044 w 2196001"/>
              <a:gd name="connsiteY15" fmla="*/ 1113170 h 2196000"/>
              <a:gd name="connsiteX16" fmla="*/ 238965 w 2196001"/>
              <a:gd name="connsiteY16" fmla="*/ 1113170 h 2196000"/>
              <a:gd name="connsiteX17" fmla="*/ 238965 w 2196001"/>
              <a:gd name="connsiteY17" fmla="*/ 1213440 h 2196000"/>
              <a:gd name="connsiteX18" fmla="*/ 36737 w 2196001"/>
              <a:gd name="connsiteY18" fmla="*/ 1094017 h 2196000"/>
              <a:gd name="connsiteX19" fmla="*/ 238965 w 2196001"/>
              <a:gd name="connsiteY19" fmla="*/ 974595 h 2196000"/>
              <a:gd name="connsiteX20" fmla="*/ 238966 w 2196001"/>
              <a:gd name="connsiteY20" fmla="*/ 1074865 h 2196000"/>
              <a:gd name="connsiteX21" fmla="*/ 1074933 w 2196001"/>
              <a:gd name="connsiteY21" fmla="*/ 1143768 h 2196000"/>
              <a:gd name="connsiteX22" fmla="*/ 1074935 w 2196001"/>
              <a:gd name="connsiteY22" fmla="*/ 1489060 h 2196000"/>
              <a:gd name="connsiteX23" fmla="*/ 988470 w 2196001"/>
              <a:gd name="connsiteY23" fmla="*/ 1489060 h 2196000"/>
              <a:gd name="connsiteX24" fmla="*/ 1093230 w 2196001"/>
              <a:gd name="connsiteY24" fmla="*/ 1687947 h 2196000"/>
              <a:gd name="connsiteX25" fmla="*/ 983105 w 2196001"/>
              <a:gd name="connsiteY25" fmla="*/ 1677391 h 2196000"/>
              <a:gd name="connsiteX26" fmla="*/ 770924 w 2196001"/>
              <a:gd name="connsiteY26" fmla="*/ 1590895 h 2196000"/>
              <a:gd name="connsiteX27" fmla="*/ 679806 w 2196001"/>
              <a:gd name="connsiteY27" fmla="*/ 1516466 h 2196000"/>
              <a:gd name="connsiteX28" fmla="*/ 889526 w 2196001"/>
              <a:gd name="connsiteY28" fmla="*/ 1451457 h 2196000"/>
              <a:gd name="connsiteX29" fmla="*/ 828386 w 2196001"/>
              <a:gd name="connsiteY29" fmla="*/ 1390317 h 2196000"/>
              <a:gd name="connsiteX30" fmla="*/ 1048251 w 2196001"/>
              <a:gd name="connsiteY30" fmla="*/ 1117085 h 2196000"/>
              <a:gd name="connsiteX31" fmla="*/ 801702 w 2196001"/>
              <a:gd name="connsiteY31" fmla="*/ 1363634 h 2196000"/>
              <a:gd name="connsiteX32" fmla="*/ 740562 w 2196001"/>
              <a:gd name="connsiteY32" fmla="*/ 1302494 h 2196000"/>
              <a:gd name="connsiteX33" fmla="*/ 675627 w 2196001"/>
              <a:gd name="connsiteY33" fmla="*/ 1511976 h 2196000"/>
              <a:gd name="connsiteX34" fmla="*/ 602584 w 2196001"/>
              <a:gd name="connsiteY34" fmla="*/ 1422555 h 2196000"/>
              <a:gd name="connsiteX35" fmla="*/ 516088 w 2196001"/>
              <a:gd name="connsiteY35" fmla="*/ 1210374 h 2196000"/>
              <a:gd name="connsiteX36" fmla="*/ 505463 w 2196001"/>
              <a:gd name="connsiteY36" fmla="*/ 1099521 h 2196000"/>
              <a:gd name="connsiteX37" fmla="*/ 702958 w 2196001"/>
              <a:gd name="connsiteY37" fmla="*/ 1203550 h 2196000"/>
              <a:gd name="connsiteX38" fmla="*/ 702958 w 2196001"/>
              <a:gd name="connsiteY38" fmla="*/ 1117085 h 2196000"/>
              <a:gd name="connsiteX39" fmla="*/ 674260 w 2196001"/>
              <a:gd name="connsiteY39" fmla="*/ 684830 h 2196000"/>
              <a:gd name="connsiteX40" fmla="*/ 740563 w 2196001"/>
              <a:gd name="connsiteY40" fmla="*/ 898721 h 2196000"/>
              <a:gd name="connsiteX41" fmla="*/ 801703 w 2196001"/>
              <a:gd name="connsiteY41" fmla="*/ 837581 h 2196000"/>
              <a:gd name="connsiteX42" fmla="*/ 1043472 w 2196001"/>
              <a:gd name="connsiteY42" fmla="*/ 1079350 h 2196000"/>
              <a:gd name="connsiteX43" fmla="*/ 702958 w 2196001"/>
              <a:gd name="connsiteY43" fmla="*/ 1079350 h 2196000"/>
              <a:gd name="connsiteX44" fmla="*/ 702958 w 2196001"/>
              <a:gd name="connsiteY44" fmla="*/ 992885 h 2196000"/>
              <a:gd name="connsiteX45" fmla="*/ 505331 w 2196001"/>
              <a:gd name="connsiteY45" fmla="*/ 1096984 h 2196000"/>
              <a:gd name="connsiteX46" fmla="*/ 516088 w 2196001"/>
              <a:gd name="connsiteY46" fmla="*/ 984758 h 2196000"/>
              <a:gd name="connsiteX47" fmla="*/ 602585 w 2196001"/>
              <a:gd name="connsiteY47" fmla="*/ 772577 h 2196000"/>
              <a:gd name="connsiteX48" fmla="*/ 1784083 w 2196001"/>
              <a:gd name="connsiteY48" fmla="*/ 1622796 h 2196000"/>
              <a:gd name="connsiteX49" fmla="*/ 1842635 w 2196001"/>
              <a:gd name="connsiteY49" fmla="*/ 1850237 h 2196000"/>
              <a:gd name="connsiteX50" fmla="*/ 1615194 w 2196001"/>
              <a:gd name="connsiteY50" fmla="*/ 1791685 h 2196000"/>
              <a:gd name="connsiteX51" fmla="*/ 1686096 w 2196001"/>
              <a:gd name="connsiteY51" fmla="*/ 1720783 h 2196000"/>
              <a:gd name="connsiteX52" fmla="*/ 1520577 w 2196001"/>
              <a:gd name="connsiteY52" fmla="*/ 1555264 h 2196000"/>
              <a:gd name="connsiteX53" fmla="*/ 1547662 w 2196001"/>
              <a:gd name="connsiteY53" fmla="*/ 1528178 h 2196000"/>
              <a:gd name="connsiteX54" fmla="*/ 1713181 w 2196001"/>
              <a:gd name="connsiteY54" fmla="*/ 1693697 h 2196000"/>
              <a:gd name="connsiteX55" fmla="*/ 569223 w 2196001"/>
              <a:gd name="connsiteY55" fmla="*/ 407936 h 2196000"/>
              <a:gd name="connsiteX56" fmla="*/ 498322 w 2196001"/>
              <a:gd name="connsiteY56" fmla="*/ 478838 h 2196000"/>
              <a:gd name="connsiteX57" fmla="*/ 663840 w 2196001"/>
              <a:gd name="connsiteY57" fmla="*/ 644356 h 2196000"/>
              <a:gd name="connsiteX58" fmla="*/ 636755 w 2196001"/>
              <a:gd name="connsiteY58" fmla="*/ 671442 h 2196000"/>
              <a:gd name="connsiteX59" fmla="*/ 471236 w 2196001"/>
              <a:gd name="connsiteY59" fmla="*/ 505923 h 2196000"/>
              <a:gd name="connsiteX60" fmla="*/ 400334 w 2196001"/>
              <a:gd name="connsiteY60" fmla="*/ 576825 h 2196000"/>
              <a:gd name="connsiteX61" fmla="*/ 341782 w 2196001"/>
              <a:gd name="connsiteY61" fmla="*/ 349383 h 2196000"/>
              <a:gd name="connsiteX62" fmla="*/ 1513557 w 2196001"/>
              <a:gd name="connsiteY62" fmla="*/ 679922 h 2196000"/>
              <a:gd name="connsiteX63" fmla="*/ 1513557 w 2196001"/>
              <a:gd name="connsiteY63" fmla="*/ 1515210 h 2196000"/>
              <a:gd name="connsiteX64" fmla="*/ 1095913 w 2196001"/>
              <a:gd name="connsiteY64" fmla="*/ 1688204 h 2196000"/>
              <a:gd name="connsiteX65" fmla="*/ 1094316 w 2196001"/>
              <a:gd name="connsiteY65" fmla="*/ 1688051 h 2196000"/>
              <a:gd name="connsiteX66" fmla="*/ 1199134 w 2196001"/>
              <a:gd name="connsiteY66" fmla="*/ 1489061 h 2196000"/>
              <a:gd name="connsiteX67" fmla="*/ 1112669 w 2196001"/>
              <a:gd name="connsiteY67" fmla="*/ 1489061 h 2196000"/>
              <a:gd name="connsiteX68" fmla="*/ 1112669 w 2196001"/>
              <a:gd name="connsiteY68" fmla="*/ 1148548 h 2196000"/>
              <a:gd name="connsiteX69" fmla="*/ 1354438 w 2196001"/>
              <a:gd name="connsiteY69" fmla="*/ 1390317 h 2196000"/>
              <a:gd name="connsiteX70" fmla="*/ 1293298 w 2196001"/>
              <a:gd name="connsiteY70" fmla="*/ 1451457 h 2196000"/>
              <a:gd name="connsiteX71" fmla="*/ 1509180 w 2196001"/>
              <a:gd name="connsiteY71" fmla="*/ 1518376 h 2196000"/>
              <a:gd name="connsiteX72" fmla="*/ 1442260 w 2196001"/>
              <a:gd name="connsiteY72" fmla="*/ 1302495 h 2196000"/>
              <a:gd name="connsiteX73" fmla="*/ 1381120 w 2196001"/>
              <a:gd name="connsiteY73" fmla="*/ 1363635 h 2196000"/>
              <a:gd name="connsiteX74" fmla="*/ 1134571 w 2196001"/>
              <a:gd name="connsiteY74" fmla="*/ 1117086 h 2196000"/>
              <a:gd name="connsiteX75" fmla="*/ 1484644 w 2196001"/>
              <a:gd name="connsiteY75" fmla="*/ 1117086 h 2196000"/>
              <a:gd name="connsiteX76" fmla="*/ 1484644 w 2196001"/>
              <a:gd name="connsiteY76" fmla="*/ 1203551 h 2196000"/>
              <a:gd name="connsiteX77" fmla="*/ 1684614 w 2196001"/>
              <a:gd name="connsiteY77" fmla="*/ 1098219 h 2196000"/>
              <a:gd name="connsiteX78" fmla="*/ 1484644 w 2196001"/>
              <a:gd name="connsiteY78" fmla="*/ 992885 h 2196000"/>
              <a:gd name="connsiteX79" fmla="*/ 1484644 w 2196001"/>
              <a:gd name="connsiteY79" fmla="*/ 1079350 h 2196000"/>
              <a:gd name="connsiteX80" fmla="*/ 1139351 w 2196001"/>
              <a:gd name="connsiteY80" fmla="*/ 1079350 h 2196000"/>
              <a:gd name="connsiteX81" fmla="*/ 1381120 w 2196001"/>
              <a:gd name="connsiteY81" fmla="*/ 837581 h 2196000"/>
              <a:gd name="connsiteX82" fmla="*/ 1442260 w 2196001"/>
              <a:gd name="connsiteY82" fmla="*/ 898721 h 2196000"/>
              <a:gd name="connsiteX83" fmla="*/ 1509180 w 2196001"/>
              <a:gd name="connsiteY83" fmla="*/ 682840 h 2196000"/>
              <a:gd name="connsiteX84" fmla="*/ 1293297 w 2196001"/>
              <a:gd name="connsiteY84" fmla="*/ 749758 h 2196000"/>
              <a:gd name="connsiteX85" fmla="*/ 1354437 w 2196001"/>
              <a:gd name="connsiteY85" fmla="*/ 810898 h 2196000"/>
              <a:gd name="connsiteX86" fmla="*/ 1112669 w 2196001"/>
              <a:gd name="connsiteY86" fmla="*/ 1052667 h 2196000"/>
              <a:gd name="connsiteX87" fmla="*/ 1112669 w 2196001"/>
              <a:gd name="connsiteY87" fmla="*/ 707374 h 2196000"/>
              <a:gd name="connsiteX88" fmla="*/ 1199133 w 2196001"/>
              <a:gd name="connsiteY88" fmla="*/ 707375 h 2196000"/>
              <a:gd name="connsiteX89" fmla="*/ 1093800 w 2196001"/>
              <a:gd name="connsiteY89" fmla="*/ 507405 h 2196000"/>
              <a:gd name="connsiteX90" fmla="*/ 988468 w 2196001"/>
              <a:gd name="connsiteY90" fmla="*/ 707375 h 2196000"/>
              <a:gd name="connsiteX91" fmla="*/ 1074933 w 2196001"/>
              <a:gd name="connsiteY91" fmla="*/ 707374 h 2196000"/>
              <a:gd name="connsiteX92" fmla="*/ 1074933 w 2196001"/>
              <a:gd name="connsiteY92" fmla="*/ 1057448 h 2196000"/>
              <a:gd name="connsiteX93" fmla="*/ 828386 w 2196001"/>
              <a:gd name="connsiteY93" fmla="*/ 810899 h 2196000"/>
              <a:gd name="connsiteX94" fmla="*/ 889526 w 2196001"/>
              <a:gd name="connsiteY94" fmla="*/ 749759 h 2196000"/>
              <a:gd name="connsiteX95" fmla="*/ 675432 w 2196001"/>
              <a:gd name="connsiteY95" fmla="*/ 683395 h 2196000"/>
              <a:gd name="connsiteX96" fmla="*/ 678269 w 2196001"/>
              <a:gd name="connsiteY96" fmla="*/ 679922 h 2196000"/>
              <a:gd name="connsiteX97" fmla="*/ 1513557 w 2196001"/>
              <a:gd name="connsiteY97" fmla="*/ 679922 h 2196000"/>
              <a:gd name="connsiteX98" fmla="*/ 1096352 w 2196001"/>
              <a:gd name="connsiteY98" fmla="*/ 36737 h 2196000"/>
              <a:gd name="connsiteX99" fmla="*/ 1215774 w 2196001"/>
              <a:gd name="connsiteY99" fmla="*/ 238965 h 2196000"/>
              <a:gd name="connsiteX100" fmla="*/ 1115504 w 2196001"/>
              <a:gd name="connsiteY100" fmla="*/ 238965 h 2196000"/>
              <a:gd name="connsiteX101" fmla="*/ 1115504 w 2196001"/>
              <a:gd name="connsiteY101" fmla="*/ 473044 h 2196000"/>
              <a:gd name="connsiteX102" fmla="*/ 1077199 w 2196001"/>
              <a:gd name="connsiteY102" fmla="*/ 473044 h 2196000"/>
              <a:gd name="connsiteX103" fmla="*/ 1077199 w 2196001"/>
              <a:gd name="connsiteY103" fmla="*/ 238965 h 2196000"/>
              <a:gd name="connsiteX104" fmla="*/ 976929 w 2196001"/>
              <a:gd name="connsiteY104" fmla="*/ 238965 h 2196000"/>
              <a:gd name="connsiteX105" fmla="*/ 2159264 w 2196001"/>
              <a:gd name="connsiteY105" fmla="*/ 1094019 h 2196000"/>
              <a:gd name="connsiteX106" fmla="*/ 1957036 w 2196001"/>
              <a:gd name="connsiteY106" fmla="*/ 1213441 h 2196000"/>
              <a:gd name="connsiteX107" fmla="*/ 1957036 w 2196001"/>
              <a:gd name="connsiteY107" fmla="*/ 1113171 h 2196000"/>
              <a:gd name="connsiteX108" fmla="*/ 1722957 w 2196001"/>
              <a:gd name="connsiteY108" fmla="*/ 1113171 h 2196000"/>
              <a:gd name="connsiteX109" fmla="*/ 1722957 w 2196001"/>
              <a:gd name="connsiteY109" fmla="*/ 1074866 h 2196000"/>
              <a:gd name="connsiteX110" fmla="*/ 1957036 w 2196001"/>
              <a:gd name="connsiteY110" fmla="*/ 1074866 h 2196000"/>
              <a:gd name="connsiteX111" fmla="*/ 1957036 w 2196001"/>
              <a:gd name="connsiteY111" fmla="*/ 974596 h 2196000"/>
              <a:gd name="connsiteX112" fmla="*/ 1846985 w 2196001"/>
              <a:gd name="connsiteY112" fmla="*/ 345035 h 2196000"/>
              <a:gd name="connsiteX113" fmla="*/ 1788432 w 2196001"/>
              <a:gd name="connsiteY113" fmla="*/ 572475 h 2196000"/>
              <a:gd name="connsiteX114" fmla="*/ 1717531 w 2196001"/>
              <a:gd name="connsiteY114" fmla="*/ 501574 h 2196000"/>
              <a:gd name="connsiteX115" fmla="*/ 1552012 w 2196001"/>
              <a:gd name="connsiteY115" fmla="*/ 667093 h 2196000"/>
              <a:gd name="connsiteX116" fmla="*/ 1524926 w 2196001"/>
              <a:gd name="connsiteY116" fmla="*/ 640007 h 2196000"/>
              <a:gd name="connsiteX117" fmla="*/ 1690445 w 2196001"/>
              <a:gd name="connsiteY117" fmla="*/ 474488 h 2196000"/>
              <a:gd name="connsiteX118" fmla="*/ 1619543 w 2196001"/>
              <a:gd name="connsiteY118" fmla="*/ 403587 h 2196000"/>
              <a:gd name="connsiteX119" fmla="*/ 1853782 w 2196001"/>
              <a:gd name="connsiteY119" fmla="*/ 342218 h 2196000"/>
              <a:gd name="connsiteX120" fmla="*/ 342219 w 2196001"/>
              <a:gd name="connsiteY120" fmla="*/ 342218 h 2196000"/>
              <a:gd name="connsiteX121" fmla="*/ 342219 w 2196001"/>
              <a:gd name="connsiteY121" fmla="*/ 1853782 h 2196000"/>
              <a:gd name="connsiteX122" fmla="*/ 1853782 w 2196001"/>
              <a:gd name="connsiteY122" fmla="*/ 1853782 h 2196000"/>
              <a:gd name="connsiteX123" fmla="*/ 1853782 w 2196001"/>
              <a:gd name="connsiteY123" fmla="*/ 342218 h 2196000"/>
              <a:gd name="connsiteX124" fmla="*/ 1874404 w 2196001"/>
              <a:gd name="connsiteY124" fmla="*/ 321597 h 2196000"/>
              <a:gd name="connsiteX125" fmla="*/ 1874404 w 2196001"/>
              <a:gd name="connsiteY125" fmla="*/ 1874403 h 2196000"/>
              <a:gd name="connsiteX126" fmla="*/ 321597 w 2196001"/>
              <a:gd name="connsiteY126" fmla="*/ 1874403 h 2196000"/>
              <a:gd name="connsiteX127" fmla="*/ 321597 w 2196001"/>
              <a:gd name="connsiteY127" fmla="*/ 321597 h 2196000"/>
              <a:gd name="connsiteX128" fmla="*/ 1874404 w 2196001"/>
              <a:gd name="connsiteY128" fmla="*/ 321597 h 21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196001" h="2196000">
                <a:moveTo>
                  <a:pt x="641105" y="1523828"/>
                </a:moveTo>
                <a:lnTo>
                  <a:pt x="668191" y="1550914"/>
                </a:lnTo>
                <a:lnTo>
                  <a:pt x="502672" y="1716433"/>
                </a:lnTo>
                <a:lnTo>
                  <a:pt x="573573" y="1787334"/>
                </a:lnTo>
                <a:lnTo>
                  <a:pt x="346132" y="1845886"/>
                </a:lnTo>
                <a:lnTo>
                  <a:pt x="404684" y="1618446"/>
                </a:lnTo>
                <a:lnTo>
                  <a:pt x="475586" y="1689347"/>
                </a:lnTo>
                <a:close/>
                <a:moveTo>
                  <a:pt x="1115505" y="1722957"/>
                </a:moveTo>
                <a:lnTo>
                  <a:pt x="1115505" y="1957036"/>
                </a:lnTo>
                <a:lnTo>
                  <a:pt x="1215775" y="1957036"/>
                </a:lnTo>
                <a:lnTo>
                  <a:pt x="1096352" y="2159264"/>
                </a:lnTo>
                <a:lnTo>
                  <a:pt x="976930" y="1957036"/>
                </a:lnTo>
                <a:lnTo>
                  <a:pt x="1077200" y="1957036"/>
                </a:lnTo>
                <a:lnTo>
                  <a:pt x="1077200" y="1722957"/>
                </a:lnTo>
                <a:close/>
                <a:moveTo>
                  <a:pt x="473044" y="1074865"/>
                </a:moveTo>
                <a:lnTo>
                  <a:pt x="473044" y="1113170"/>
                </a:lnTo>
                <a:lnTo>
                  <a:pt x="238965" y="1113170"/>
                </a:lnTo>
                <a:lnTo>
                  <a:pt x="238965" y="1213440"/>
                </a:lnTo>
                <a:lnTo>
                  <a:pt x="36737" y="1094017"/>
                </a:lnTo>
                <a:lnTo>
                  <a:pt x="238965" y="974595"/>
                </a:lnTo>
                <a:lnTo>
                  <a:pt x="238966" y="1074865"/>
                </a:lnTo>
                <a:close/>
                <a:moveTo>
                  <a:pt x="1074933" y="1143768"/>
                </a:moveTo>
                <a:lnTo>
                  <a:pt x="1074935" y="1489060"/>
                </a:lnTo>
                <a:lnTo>
                  <a:pt x="988470" y="1489060"/>
                </a:lnTo>
                <a:lnTo>
                  <a:pt x="1093230" y="1687947"/>
                </a:lnTo>
                <a:lnTo>
                  <a:pt x="983105" y="1677391"/>
                </a:lnTo>
                <a:cubicBezTo>
                  <a:pt x="908646" y="1662976"/>
                  <a:pt x="836425" y="1634143"/>
                  <a:pt x="770924" y="1590895"/>
                </a:cubicBezTo>
                <a:lnTo>
                  <a:pt x="679806" y="1516466"/>
                </a:lnTo>
                <a:lnTo>
                  <a:pt x="889526" y="1451457"/>
                </a:lnTo>
                <a:lnTo>
                  <a:pt x="828386" y="1390317"/>
                </a:lnTo>
                <a:close/>
                <a:moveTo>
                  <a:pt x="1048251" y="1117085"/>
                </a:moveTo>
                <a:lnTo>
                  <a:pt x="801702" y="1363634"/>
                </a:lnTo>
                <a:lnTo>
                  <a:pt x="740562" y="1302494"/>
                </a:lnTo>
                <a:lnTo>
                  <a:pt x="675627" y="1511976"/>
                </a:lnTo>
                <a:lnTo>
                  <a:pt x="602584" y="1422555"/>
                </a:lnTo>
                <a:cubicBezTo>
                  <a:pt x="559336" y="1357054"/>
                  <a:pt x="530504" y="1284833"/>
                  <a:pt x="516088" y="1210374"/>
                </a:cubicBezTo>
                <a:lnTo>
                  <a:pt x="505463" y="1099521"/>
                </a:lnTo>
                <a:lnTo>
                  <a:pt x="702958" y="1203550"/>
                </a:lnTo>
                <a:lnTo>
                  <a:pt x="702958" y="1117085"/>
                </a:lnTo>
                <a:close/>
                <a:moveTo>
                  <a:pt x="674260" y="684830"/>
                </a:moveTo>
                <a:lnTo>
                  <a:pt x="740563" y="898721"/>
                </a:lnTo>
                <a:lnTo>
                  <a:pt x="801703" y="837581"/>
                </a:lnTo>
                <a:lnTo>
                  <a:pt x="1043472" y="1079350"/>
                </a:lnTo>
                <a:lnTo>
                  <a:pt x="702958" y="1079350"/>
                </a:lnTo>
                <a:lnTo>
                  <a:pt x="702958" y="992885"/>
                </a:lnTo>
                <a:lnTo>
                  <a:pt x="505331" y="1096984"/>
                </a:lnTo>
                <a:lnTo>
                  <a:pt x="516088" y="984758"/>
                </a:lnTo>
                <a:cubicBezTo>
                  <a:pt x="530503" y="910299"/>
                  <a:pt x="559336" y="838078"/>
                  <a:pt x="602585" y="772577"/>
                </a:cubicBezTo>
                <a:close/>
                <a:moveTo>
                  <a:pt x="1784083" y="1622796"/>
                </a:moveTo>
                <a:lnTo>
                  <a:pt x="1842635" y="1850237"/>
                </a:lnTo>
                <a:lnTo>
                  <a:pt x="1615194" y="1791685"/>
                </a:lnTo>
                <a:lnTo>
                  <a:pt x="1686096" y="1720783"/>
                </a:lnTo>
                <a:lnTo>
                  <a:pt x="1520577" y="1555264"/>
                </a:lnTo>
                <a:lnTo>
                  <a:pt x="1547662" y="1528178"/>
                </a:lnTo>
                <a:lnTo>
                  <a:pt x="1713181" y="1693697"/>
                </a:lnTo>
                <a:close/>
                <a:moveTo>
                  <a:pt x="569223" y="407936"/>
                </a:moveTo>
                <a:lnTo>
                  <a:pt x="498322" y="478838"/>
                </a:lnTo>
                <a:lnTo>
                  <a:pt x="663840" y="644356"/>
                </a:lnTo>
                <a:lnTo>
                  <a:pt x="636755" y="671442"/>
                </a:lnTo>
                <a:lnTo>
                  <a:pt x="471236" y="505923"/>
                </a:lnTo>
                <a:lnTo>
                  <a:pt x="400334" y="576825"/>
                </a:lnTo>
                <a:lnTo>
                  <a:pt x="341782" y="349383"/>
                </a:lnTo>
                <a:close/>
                <a:moveTo>
                  <a:pt x="1513557" y="679922"/>
                </a:moveTo>
                <a:cubicBezTo>
                  <a:pt x="1744215" y="910580"/>
                  <a:pt x="1744215" y="1284552"/>
                  <a:pt x="1513557" y="1515210"/>
                </a:cubicBezTo>
                <a:cubicBezTo>
                  <a:pt x="1398228" y="1630539"/>
                  <a:pt x="1247071" y="1688204"/>
                  <a:pt x="1095913" y="1688204"/>
                </a:cubicBezTo>
                <a:lnTo>
                  <a:pt x="1094316" y="1688051"/>
                </a:lnTo>
                <a:lnTo>
                  <a:pt x="1199134" y="1489061"/>
                </a:lnTo>
                <a:lnTo>
                  <a:pt x="1112669" y="1489061"/>
                </a:lnTo>
                <a:lnTo>
                  <a:pt x="1112669" y="1148548"/>
                </a:lnTo>
                <a:lnTo>
                  <a:pt x="1354438" y="1390317"/>
                </a:lnTo>
                <a:lnTo>
                  <a:pt x="1293298" y="1451457"/>
                </a:lnTo>
                <a:lnTo>
                  <a:pt x="1509180" y="1518376"/>
                </a:lnTo>
                <a:lnTo>
                  <a:pt x="1442260" y="1302495"/>
                </a:lnTo>
                <a:lnTo>
                  <a:pt x="1381120" y="1363635"/>
                </a:lnTo>
                <a:lnTo>
                  <a:pt x="1134571" y="1117086"/>
                </a:lnTo>
                <a:lnTo>
                  <a:pt x="1484644" y="1117086"/>
                </a:lnTo>
                <a:lnTo>
                  <a:pt x="1484644" y="1203551"/>
                </a:lnTo>
                <a:lnTo>
                  <a:pt x="1684614" y="1098219"/>
                </a:lnTo>
                <a:lnTo>
                  <a:pt x="1484644" y="992885"/>
                </a:lnTo>
                <a:lnTo>
                  <a:pt x="1484644" y="1079350"/>
                </a:lnTo>
                <a:lnTo>
                  <a:pt x="1139351" y="1079350"/>
                </a:lnTo>
                <a:lnTo>
                  <a:pt x="1381120" y="837581"/>
                </a:lnTo>
                <a:lnTo>
                  <a:pt x="1442260" y="898721"/>
                </a:lnTo>
                <a:lnTo>
                  <a:pt x="1509180" y="682840"/>
                </a:lnTo>
                <a:lnTo>
                  <a:pt x="1293297" y="749758"/>
                </a:lnTo>
                <a:lnTo>
                  <a:pt x="1354437" y="810898"/>
                </a:lnTo>
                <a:lnTo>
                  <a:pt x="1112669" y="1052667"/>
                </a:lnTo>
                <a:lnTo>
                  <a:pt x="1112669" y="707374"/>
                </a:lnTo>
                <a:lnTo>
                  <a:pt x="1199133" y="707375"/>
                </a:lnTo>
                <a:lnTo>
                  <a:pt x="1093800" y="507405"/>
                </a:lnTo>
                <a:lnTo>
                  <a:pt x="988468" y="707375"/>
                </a:lnTo>
                <a:lnTo>
                  <a:pt x="1074933" y="707374"/>
                </a:lnTo>
                <a:lnTo>
                  <a:pt x="1074933" y="1057448"/>
                </a:lnTo>
                <a:lnTo>
                  <a:pt x="828386" y="810899"/>
                </a:lnTo>
                <a:lnTo>
                  <a:pt x="889526" y="749759"/>
                </a:lnTo>
                <a:lnTo>
                  <a:pt x="675432" y="683395"/>
                </a:lnTo>
                <a:lnTo>
                  <a:pt x="678269" y="679922"/>
                </a:lnTo>
                <a:cubicBezTo>
                  <a:pt x="908927" y="449264"/>
                  <a:pt x="1282899" y="449264"/>
                  <a:pt x="1513557" y="679922"/>
                </a:cubicBezTo>
                <a:close/>
                <a:moveTo>
                  <a:pt x="1096352" y="36737"/>
                </a:moveTo>
                <a:lnTo>
                  <a:pt x="1215774" y="238965"/>
                </a:lnTo>
                <a:lnTo>
                  <a:pt x="1115504" y="238965"/>
                </a:lnTo>
                <a:lnTo>
                  <a:pt x="1115504" y="473044"/>
                </a:lnTo>
                <a:lnTo>
                  <a:pt x="1077199" y="473044"/>
                </a:lnTo>
                <a:lnTo>
                  <a:pt x="1077199" y="238965"/>
                </a:lnTo>
                <a:lnTo>
                  <a:pt x="976929" y="238965"/>
                </a:lnTo>
                <a:close/>
                <a:moveTo>
                  <a:pt x="2159264" y="1094019"/>
                </a:moveTo>
                <a:lnTo>
                  <a:pt x="1957036" y="1213441"/>
                </a:lnTo>
                <a:lnTo>
                  <a:pt x="1957036" y="1113171"/>
                </a:lnTo>
                <a:lnTo>
                  <a:pt x="1722957" y="1113171"/>
                </a:lnTo>
                <a:lnTo>
                  <a:pt x="1722957" y="1074866"/>
                </a:lnTo>
                <a:lnTo>
                  <a:pt x="1957036" y="1074866"/>
                </a:lnTo>
                <a:lnTo>
                  <a:pt x="1957036" y="974596"/>
                </a:lnTo>
                <a:close/>
                <a:moveTo>
                  <a:pt x="1846985" y="345035"/>
                </a:moveTo>
                <a:lnTo>
                  <a:pt x="1788432" y="572475"/>
                </a:lnTo>
                <a:lnTo>
                  <a:pt x="1717531" y="501574"/>
                </a:lnTo>
                <a:lnTo>
                  <a:pt x="1552012" y="667093"/>
                </a:lnTo>
                <a:lnTo>
                  <a:pt x="1524926" y="640007"/>
                </a:lnTo>
                <a:lnTo>
                  <a:pt x="1690445" y="474488"/>
                </a:lnTo>
                <a:lnTo>
                  <a:pt x="1619543" y="403587"/>
                </a:lnTo>
                <a:close/>
                <a:moveTo>
                  <a:pt x="1853782" y="342218"/>
                </a:moveTo>
                <a:cubicBezTo>
                  <a:pt x="1436376" y="-75189"/>
                  <a:pt x="759625" y="-75189"/>
                  <a:pt x="342219" y="342218"/>
                </a:cubicBezTo>
                <a:cubicBezTo>
                  <a:pt x="-75188" y="759624"/>
                  <a:pt x="-75188" y="1436375"/>
                  <a:pt x="342219" y="1853782"/>
                </a:cubicBezTo>
                <a:cubicBezTo>
                  <a:pt x="759625" y="2271188"/>
                  <a:pt x="1436376" y="2271188"/>
                  <a:pt x="1853782" y="1853782"/>
                </a:cubicBezTo>
                <a:cubicBezTo>
                  <a:pt x="2271189" y="1436375"/>
                  <a:pt x="2271189" y="759624"/>
                  <a:pt x="1853782" y="342218"/>
                </a:cubicBezTo>
                <a:close/>
                <a:moveTo>
                  <a:pt x="1874404" y="321597"/>
                </a:moveTo>
                <a:cubicBezTo>
                  <a:pt x="2303200" y="750392"/>
                  <a:pt x="2303200" y="1445607"/>
                  <a:pt x="1874404" y="1874403"/>
                </a:cubicBezTo>
                <a:cubicBezTo>
                  <a:pt x="1445608" y="2303199"/>
                  <a:pt x="750393" y="2303199"/>
                  <a:pt x="321597" y="1874403"/>
                </a:cubicBezTo>
                <a:cubicBezTo>
                  <a:pt x="-107199" y="1445607"/>
                  <a:pt x="-107199" y="750392"/>
                  <a:pt x="321597" y="321597"/>
                </a:cubicBezTo>
                <a:cubicBezTo>
                  <a:pt x="750393" y="-107199"/>
                  <a:pt x="1445608" y="-107199"/>
                  <a:pt x="1874404" y="321597"/>
                </a:cubicBezTo>
                <a:close/>
              </a:path>
            </a:pathLst>
          </a:custGeom>
          <a:solidFill>
            <a:srgbClr val="23559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cxnSp>
        <p:nvCxnSpPr>
          <p:cNvPr id="37" name="Gerade Verbindung mit Pfeil 4">
            <a:extLst>
              <a:ext uri="{FF2B5EF4-FFF2-40B4-BE49-F238E27FC236}">
                <a16:creationId xmlns:a16="http://schemas.microsoft.com/office/drawing/2014/main" id="{E49B33B6-7E5E-063C-FBB5-9DEA0E2CBA99}"/>
              </a:ext>
            </a:extLst>
          </p:cNvPr>
          <p:cNvCxnSpPr>
            <a:cxnSpLocks/>
            <a:stCxn id="3" idx="1"/>
            <a:endCxn id="22" idx="2"/>
          </p:cNvCxnSpPr>
          <p:nvPr/>
        </p:nvCxnSpPr>
        <p:spPr>
          <a:xfrm rot="10800000">
            <a:off x="4375448" y="1923343"/>
            <a:ext cx="984860" cy="278651"/>
          </a:xfrm>
          <a:prstGeom prst="bentConnector2">
            <a:avLst/>
          </a:prstGeom>
          <a:ln w="25400">
            <a:solidFill>
              <a:srgbClr val="54A69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4">
            <a:extLst>
              <a:ext uri="{FF2B5EF4-FFF2-40B4-BE49-F238E27FC236}">
                <a16:creationId xmlns:a16="http://schemas.microsoft.com/office/drawing/2014/main" id="{0D1ED371-DBE6-CABB-2BB6-8294801DB522}"/>
              </a:ext>
            </a:extLst>
          </p:cNvPr>
          <p:cNvCxnSpPr>
            <a:cxnSpLocks/>
            <a:stCxn id="20" idx="2"/>
            <a:endCxn id="3" idx="3"/>
          </p:cNvCxnSpPr>
          <p:nvPr/>
        </p:nvCxnSpPr>
        <p:spPr>
          <a:xfrm rot="5400000">
            <a:off x="6469266" y="1565552"/>
            <a:ext cx="278651" cy="994232"/>
          </a:xfrm>
          <a:prstGeom prst="bentConnector2">
            <a:avLst/>
          </a:prstGeom>
          <a:ln w="25400">
            <a:solidFill>
              <a:srgbClr val="54A69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4">
            <a:extLst>
              <a:ext uri="{FF2B5EF4-FFF2-40B4-BE49-F238E27FC236}">
                <a16:creationId xmlns:a16="http://schemas.microsoft.com/office/drawing/2014/main" id="{8F6F16E5-320E-C4C0-678A-FB71868A8C4A}"/>
              </a:ext>
            </a:extLst>
          </p:cNvPr>
          <p:cNvCxnSpPr>
            <a:cxnSpLocks/>
            <a:stCxn id="3" idx="2"/>
            <a:endCxn id="15" idx="3"/>
          </p:cNvCxnSpPr>
          <p:nvPr/>
        </p:nvCxnSpPr>
        <p:spPr>
          <a:xfrm rot="5400000">
            <a:off x="4461230" y="1423765"/>
            <a:ext cx="165998" cy="2383325"/>
          </a:xfrm>
          <a:prstGeom prst="bentConnector2">
            <a:avLst/>
          </a:prstGeom>
          <a:ln w="25400">
            <a:solidFill>
              <a:srgbClr val="54A69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4">
            <a:extLst>
              <a:ext uri="{FF2B5EF4-FFF2-40B4-BE49-F238E27FC236}">
                <a16:creationId xmlns:a16="http://schemas.microsoft.com/office/drawing/2014/main" id="{EDCA053C-7CC8-4706-D4BD-C2F454B97DAC}"/>
              </a:ext>
            </a:extLst>
          </p:cNvPr>
          <p:cNvCxnSpPr>
            <a:cxnSpLocks/>
            <a:stCxn id="3" idx="2"/>
            <a:endCxn id="12" idx="1"/>
          </p:cNvCxnSpPr>
          <p:nvPr/>
        </p:nvCxnSpPr>
        <p:spPr>
          <a:xfrm rot="16200000" flipH="1">
            <a:off x="6843288" y="1425031"/>
            <a:ext cx="165998" cy="2380792"/>
          </a:xfrm>
          <a:prstGeom prst="bentConnector2">
            <a:avLst/>
          </a:prstGeom>
          <a:ln w="25400">
            <a:solidFill>
              <a:srgbClr val="54A697"/>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 name="Grafik 40">
            <a:extLst>
              <a:ext uri="{FF2B5EF4-FFF2-40B4-BE49-F238E27FC236}">
                <a16:creationId xmlns:a16="http://schemas.microsoft.com/office/drawing/2014/main" id="{F8E5C797-9340-34B0-3A74-03D0374696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51383" y="3800125"/>
            <a:ext cx="392348" cy="392348"/>
          </a:xfrm>
          <a:prstGeom prst="rect">
            <a:avLst/>
          </a:prstGeom>
        </p:spPr>
      </p:pic>
      <p:cxnSp>
        <p:nvCxnSpPr>
          <p:cNvPr id="42" name="Gerade Verbindung mit Pfeil 4">
            <a:extLst>
              <a:ext uri="{FF2B5EF4-FFF2-40B4-BE49-F238E27FC236}">
                <a16:creationId xmlns:a16="http://schemas.microsoft.com/office/drawing/2014/main" id="{E18DDE93-50E1-55AE-996E-1F876B9B4A4D}"/>
              </a:ext>
            </a:extLst>
          </p:cNvPr>
          <p:cNvCxnSpPr>
            <a:cxnSpLocks/>
            <a:stCxn id="3" idx="2"/>
            <a:endCxn id="25" idx="0"/>
          </p:cNvCxnSpPr>
          <p:nvPr/>
        </p:nvCxnSpPr>
        <p:spPr>
          <a:xfrm rot="16200000" flipH="1">
            <a:off x="5267261" y="3001059"/>
            <a:ext cx="937262" cy="1"/>
          </a:xfrm>
          <a:prstGeom prst="bentConnector3">
            <a:avLst>
              <a:gd name="adj1" fmla="val 50000"/>
            </a:avLst>
          </a:prstGeom>
          <a:ln w="25400">
            <a:solidFill>
              <a:srgbClr val="54A69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9F90F510-35B8-CCE8-2DAF-9ECEE98F845B}"/>
              </a:ext>
            </a:extLst>
          </p:cNvPr>
          <p:cNvSpPr/>
          <p:nvPr/>
        </p:nvSpPr>
        <p:spPr>
          <a:xfrm>
            <a:off x="3358245" y="2796980"/>
            <a:ext cx="4750222" cy="53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By scanning each ID, tracking of containers and deposit clearing between system participants is made possible via interfaces and our digital platform.</a:t>
            </a:r>
          </a:p>
        </p:txBody>
      </p:sp>
      <p:sp>
        <p:nvSpPr>
          <p:cNvPr id="44" name="Rechteck 43">
            <a:extLst>
              <a:ext uri="{FF2B5EF4-FFF2-40B4-BE49-F238E27FC236}">
                <a16:creationId xmlns:a16="http://schemas.microsoft.com/office/drawing/2014/main" id="{030DEB5A-1D38-9F97-5C0C-80DEE5EA888E}"/>
              </a:ext>
            </a:extLst>
          </p:cNvPr>
          <p:cNvSpPr/>
          <p:nvPr/>
        </p:nvSpPr>
        <p:spPr>
          <a:xfrm>
            <a:off x="366080" y="3467529"/>
            <a:ext cx="2246912" cy="1132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Anonymized data collection &amp; analysis for logistical optimization, leveraging of synergies (logistics/ washing) &amp; compliance with legal requirements (reporting obligation)</a:t>
            </a:r>
          </a:p>
        </p:txBody>
      </p:sp>
      <p:sp>
        <p:nvSpPr>
          <p:cNvPr id="45" name="Rechteck: abgerundete Ecken 44">
            <a:extLst>
              <a:ext uri="{FF2B5EF4-FFF2-40B4-BE49-F238E27FC236}">
                <a16:creationId xmlns:a16="http://schemas.microsoft.com/office/drawing/2014/main" id="{795C4AD1-D0C8-E015-93F9-31B41485B1FF}"/>
              </a:ext>
            </a:extLst>
          </p:cNvPr>
          <p:cNvSpPr/>
          <p:nvPr/>
        </p:nvSpPr>
        <p:spPr>
          <a:xfrm>
            <a:off x="366081" y="3057721"/>
            <a:ext cx="2246912" cy="1542608"/>
          </a:xfrm>
          <a:prstGeom prst="roundRect">
            <a:avLst>
              <a:gd name="adj" fmla="val 11932"/>
            </a:avLst>
          </a:prstGeom>
          <a:noFill/>
          <a:ln w="25400">
            <a:solidFill>
              <a:srgbClr val="54A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235594"/>
              </a:solidFill>
              <a:effectLst/>
              <a:uLnTx/>
              <a:uFillTx/>
              <a:latin typeface="Montserrat" pitchFamily="2" charset="77"/>
              <a:ea typeface="+mn-ea"/>
              <a:cs typeface="+mn-cs"/>
            </a:endParaRPr>
          </a:p>
        </p:txBody>
      </p:sp>
      <p:sp>
        <p:nvSpPr>
          <p:cNvPr id="46" name="Ellipse 45">
            <a:extLst>
              <a:ext uri="{FF2B5EF4-FFF2-40B4-BE49-F238E27FC236}">
                <a16:creationId xmlns:a16="http://schemas.microsoft.com/office/drawing/2014/main" id="{AE94BF4C-DB64-4D04-8BF1-FAC38F741CA9}"/>
              </a:ext>
            </a:extLst>
          </p:cNvPr>
          <p:cNvSpPr/>
          <p:nvPr/>
        </p:nvSpPr>
        <p:spPr>
          <a:xfrm>
            <a:off x="159033" y="2858077"/>
            <a:ext cx="405000" cy="405000"/>
          </a:xfrm>
          <a:prstGeom prst="ellipse">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prstClr val="white"/>
                </a:solidFill>
                <a:effectLst/>
                <a:uLnTx/>
                <a:uFillTx/>
                <a:latin typeface="Arial"/>
                <a:ea typeface="+mn-ea"/>
                <a:cs typeface="+mn-cs"/>
              </a:rPr>
              <a:t>3.</a:t>
            </a:r>
          </a:p>
        </p:txBody>
      </p:sp>
      <p:grpSp>
        <p:nvGrpSpPr>
          <p:cNvPr id="47" name="Gruppieren 46">
            <a:extLst>
              <a:ext uri="{FF2B5EF4-FFF2-40B4-BE49-F238E27FC236}">
                <a16:creationId xmlns:a16="http://schemas.microsoft.com/office/drawing/2014/main" id="{AE280D8A-0BA5-4DC7-4902-76AE43E6E1F0}"/>
              </a:ext>
            </a:extLst>
          </p:cNvPr>
          <p:cNvGrpSpPr/>
          <p:nvPr/>
        </p:nvGrpSpPr>
        <p:grpSpPr>
          <a:xfrm>
            <a:off x="897064" y="1204205"/>
            <a:ext cx="1040330" cy="438448"/>
            <a:chOff x="838199" y="1961737"/>
            <a:chExt cx="1387106" cy="584597"/>
          </a:xfrm>
        </p:grpSpPr>
        <p:pic>
          <p:nvPicPr>
            <p:cNvPr id="48" name="Grafik 47">
              <a:extLst>
                <a:ext uri="{FF2B5EF4-FFF2-40B4-BE49-F238E27FC236}">
                  <a16:creationId xmlns:a16="http://schemas.microsoft.com/office/drawing/2014/main" id="{ACB47378-3874-9978-314B-94187716AE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12502" y="2060285"/>
              <a:ext cx="412803" cy="412803"/>
            </a:xfrm>
            <a:prstGeom prst="rect">
              <a:avLst/>
            </a:prstGeom>
          </p:spPr>
        </p:pic>
        <p:pic>
          <p:nvPicPr>
            <p:cNvPr id="49" name="Grafik 48">
              <a:extLst>
                <a:ext uri="{FF2B5EF4-FFF2-40B4-BE49-F238E27FC236}">
                  <a16:creationId xmlns:a16="http://schemas.microsoft.com/office/drawing/2014/main" id="{83AEC297-49A9-E849-AF17-F3904AB1221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79063" y="2106653"/>
              <a:ext cx="253006" cy="310923"/>
            </a:xfrm>
            <a:prstGeom prst="rect">
              <a:avLst/>
            </a:prstGeom>
          </p:spPr>
        </p:pic>
        <p:pic>
          <p:nvPicPr>
            <p:cNvPr id="50" name="Grafik 49">
              <a:extLst>
                <a:ext uri="{FF2B5EF4-FFF2-40B4-BE49-F238E27FC236}">
                  <a16:creationId xmlns:a16="http://schemas.microsoft.com/office/drawing/2014/main" id="{D4E08E9C-67A6-14B3-23F6-D08A5C2AF90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199" y="1961737"/>
              <a:ext cx="584597" cy="584597"/>
            </a:xfrm>
            <a:prstGeom prst="rect">
              <a:avLst/>
            </a:prstGeom>
          </p:spPr>
        </p:pic>
      </p:grpSp>
      <p:pic>
        <p:nvPicPr>
          <p:cNvPr id="51" name="Grafik 50">
            <a:extLst>
              <a:ext uri="{FF2B5EF4-FFF2-40B4-BE49-F238E27FC236}">
                <a16:creationId xmlns:a16="http://schemas.microsoft.com/office/drawing/2014/main" id="{71C939F4-19A6-6511-A641-5C869D689D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8805770">
            <a:off x="2693980" y="3515954"/>
            <a:ext cx="1036542" cy="1036542"/>
          </a:xfrm>
          <a:prstGeom prst="rect">
            <a:avLst/>
          </a:prstGeom>
        </p:spPr>
      </p:pic>
      <p:sp>
        <p:nvSpPr>
          <p:cNvPr id="52" name="Gleichschenkliges Dreieck 51">
            <a:extLst>
              <a:ext uri="{FF2B5EF4-FFF2-40B4-BE49-F238E27FC236}">
                <a16:creationId xmlns:a16="http://schemas.microsoft.com/office/drawing/2014/main" id="{C88A44E3-3C4A-22D5-5547-79A2CC14C406}"/>
              </a:ext>
            </a:extLst>
          </p:cNvPr>
          <p:cNvSpPr/>
          <p:nvPr/>
        </p:nvSpPr>
        <p:spPr>
          <a:xfrm rot="5400000">
            <a:off x="5649156" y="1678312"/>
            <a:ext cx="196804" cy="127899"/>
          </a:xfrm>
          <a:prstGeom prst="triangle">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sp>
        <p:nvSpPr>
          <p:cNvPr id="53" name="Gleichschenkliges Dreieck 52">
            <a:extLst>
              <a:ext uri="{FF2B5EF4-FFF2-40B4-BE49-F238E27FC236}">
                <a16:creationId xmlns:a16="http://schemas.microsoft.com/office/drawing/2014/main" id="{F73B72CF-92B7-E01C-8826-A111A8904DBF}"/>
              </a:ext>
            </a:extLst>
          </p:cNvPr>
          <p:cNvSpPr/>
          <p:nvPr/>
        </p:nvSpPr>
        <p:spPr>
          <a:xfrm rot="16200000">
            <a:off x="7012690" y="3584105"/>
            <a:ext cx="196804" cy="127899"/>
          </a:xfrm>
          <a:prstGeom prst="triangle">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sp>
        <p:nvSpPr>
          <p:cNvPr id="54" name="Gleichschenkliges Dreieck 53">
            <a:extLst>
              <a:ext uri="{FF2B5EF4-FFF2-40B4-BE49-F238E27FC236}">
                <a16:creationId xmlns:a16="http://schemas.microsoft.com/office/drawing/2014/main" id="{8C446C6A-21E2-9C72-EEAC-5C0937D0C718}"/>
              </a:ext>
            </a:extLst>
          </p:cNvPr>
          <p:cNvSpPr/>
          <p:nvPr/>
        </p:nvSpPr>
        <p:spPr>
          <a:xfrm rot="16200000">
            <a:off x="4300044" y="3590463"/>
            <a:ext cx="196804" cy="127899"/>
          </a:xfrm>
          <a:prstGeom prst="triangle">
            <a:avLst/>
          </a:prstGeom>
          <a:solidFill>
            <a:srgbClr val="235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sp>
        <p:nvSpPr>
          <p:cNvPr id="55" name="Rechteck 54">
            <a:extLst>
              <a:ext uri="{FF2B5EF4-FFF2-40B4-BE49-F238E27FC236}">
                <a16:creationId xmlns:a16="http://schemas.microsoft.com/office/drawing/2014/main" id="{207FDB85-BA1F-2C25-2BD5-08E8149BDB66}"/>
              </a:ext>
            </a:extLst>
          </p:cNvPr>
          <p:cNvSpPr/>
          <p:nvPr/>
        </p:nvSpPr>
        <p:spPr>
          <a:xfrm>
            <a:off x="4644466" y="2125466"/>
            <a:ext cx="536452" cy="151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API*</a:t>
            </a:r>
          </a:p>
        </p:txBody>
      </p:sp>
      <p:sp>
        <p:nvSpPr>
          <p:cNvPr id="56" name="Rechteck 55">
            <a:extLst>
              <a:ext uri="{FF2B5EF4-FFF2-40B4-BE49-F238E27FC236}">
                <a16:creationId xmlns:a16="http://schemas.microsoft.com/office/drawing/2014/main" id="{86C4C057-F319-CB38-4BAC-64BB7C9800A9}"/>
              </a:ext>
            </a:extLst>
          </p:cNvPr>
          <p:cNvSpPr/>
          <p:nvPr/>
        </p:nvSpPr>
        <p:spPr>
          <a:xfrm>
            <a:off x="6388381" y="2157725"/>
            <a:ext cx="440419" cy="98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API</a:t>
            </a:r>
          </a:p>
        </p:txBody>
      </p:sp>
      <p:sp>
        <p:nvSpPr>
          <p:cNvPr id="57" name="Rechteck 56">
            <a:extLst>
              <a:ext uri="{FF2B5EF4-FFF2-40B4-BE49-F238E27FC236}">
                <a16:creationId xmlns:a16="http://schemas.microsoft.com/office/drawing/2014/main" id="{C6E99A83-C7F4-8113-9614-03A1264464A0}"/>
              </a:ext>
            </a:extLst>
          </p:cNvPr>
          <p:cNvSpPr/>
          <p:nvPr/>
        </p:nvSpPr>
        <p:spPr>
          <a:xfrm>
            <a:off x="7492649" y="2657531"/>
            <a:ext cx="440419" cy="98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API</a:t>
            </a:r>
          </a:p>
        </p:txBody>
      </p:sp>
      <p:sp>
        <p:nvSpPr>
          <p:cNvPr id="58" name="Rechteck 57">
            <a:extLst>
              <a:ext uri="{FF2B5EF4-FFF2-40B4-BE49-F238E27FC236}">
                <a16:creationId xmlns:a16="http://schemas.microsoft.com/office/drawing/2014/main" id="{5E8A7080-CD9B-E679-C4E9-DD4916053944}"/>
              </a:ext>
            </a:extLst>
          </p:cNvPr>
          <p:cNvSpPr/>
          <p:nvPr/>
        </p:nvSpPr>
        <p:spPr>
          <a:xfrm>
            <a:off x="3549024" y="2649309"/>
            <a:ext cx="440419" cy="98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API</a:t>
            </a:r>
          </a:p>
        </p:txBody>
      </p:sp>
      <p:pic>
        <p:nvPicPr>
          <p:cNvPr id="59" name="Grafik 58">
            <a:extLst>
              <a:ext uri="{FF2B5EF4-FFF2-40B4-BE49-F238E27FC236}">
                <a16:creationId xmlns:a16="http://schemas.microsoft.com/office/drawing/2014/main" id="{5BF5CBA6-0927-B2AF-4651-7F7A9564848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22355" y="1426210"/>
            <a:ext cx="188254" cy="188254"/>
          </a:xfrm>
          <a:prstGeom prst="rect">
            <a:avLst/>
          </a:prstGeom>
        </p:spPr>
      </p:pic>
      <p:pic>
        <p:nvPicPr>
          <p:cNvPr id="60" name="Grafik 59">
            <a:extLst>
              <a:ext uri="{FF2B5EF4-FFF2-40B4-BE49-F238E27FC236}">
                <a16:creationId xmlns:a16="http://schemas.microsoft.com/office/drawing/2014/main" id="{F07BA318-A312-7CD5-51C6-6279DE69C7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023693" y="3782389"/>
            <a:ext cx="188254" cy="188254"/>
          </a:xfrm>
          <a:prstGeom prst="rect">
            <a:avLst/>
          </a:prstGeom>
        </p:spPr>
      </p:pic>
      <p:pic>
        <p:nvPicPr>
          <p:cNvPr id="61" name="Grafik 60">
            <a:extLst>
              <a:ext uri="{FF2B5EF4-FFF2-40B4-BE49-F238E27FC236}">
                <a16:creationId xmlns:a16="http://schemas.microsoft.com/office/drawing/2014/main" id="{76A73D5D-D5D7-D424-DDAB-4444F5C1473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330515" y="3782389"/>
            <a:ext cx="188254" cy="188254"/>
          </a:xfrm>
          <a:prstGeom prst="rect">
            <a:avLst/>
          </a:prstGeom>
        </p:spPr>
      </p:pic>
      <p:grpSp>
        <p:nvGrpSpPr>
          <p:cNvPr id="62" name="Gruppieren 61">
            <a:extLst>
              <a:ext uri="{FF2B5EF4-FFF2-40B4-BE49-F238E27FC236}">
                <a16:creationId xmlns:a16="http://schemas.microsoft.com/office/drawing/2014/main" id="{790AC222-A8BC-34CF-E23A-19CA53DBCBB6}"/>
              </a:ext>
            </a:extLst>
          </p:cNvPr>
          <p:cNvGrpSpPr/>
          <p:nvPr/>
        </p:nvGrpSpPr>
        <p:grpSpPr>
          <a:xfrm>
            <a:off x="999341" y="3093800"/>
            <a:ext cx="980390" cy="378001"/>
            <a:chOff x="1344443" y="4482031"/>
            <a:chExt cx="1307187" cy="504001"/>
          </a:xfrm>
        </p:grpSpPr>
        <p:pic>
          <p:nvPicPr>
            <p:cNvPr id="63" name="Grafik 62">
              <a:extLst>
                <a:ext uri="{FF2B5EF4-FFF2-40B4-BE49-F238E27FC236}">
                  <a16:creationId xmlns:a16="http://schemas.microsoft.com/office/drawing/2014/main" id="{21646E4E-35C8-18B5-1349-26F6EF9FCEF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44443" y="4482031"/>
              <a:ext cx="504001" cy="504001"/>
            </a:xfrm>
            <a:prstGeom prst="rect">
              <a:avLst/>
            </a:prstGeom>
          </p:spPr>
        </p:pic>
        <p:pic>
          <p:nvPicPr>
            <p:cNvPr id="64" name="Grafik 63">
              <a:extLst>
                <a:ext uri="{FF2B5EF4-FFF2-40B4-BE49-F238E27FC236}">
                  <a16:creationId xmlns:a16="http://schemas.microsoft.com/office/drawing/2014/main" id="{58FB5382-5B9A-009A-CBB6-B165161E68B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56016" y="4599572"/>
              <a:ext cx="253006" cy="310923"/>
            </a:xfrm>
            <a:prstGeom prst="rect">
              <a:avLst/>
            </a:prstGeom>
          </p:spPr>
        </p:pic>
        <p:pic>
          <p:nvPicPr>
            <p:cNvPr id="65" name="Grafik 64">
              <a:extLst>
                <a:ext uri="{FF2B5EF4-FFF2-40B4-BE49-F238E27FC236}">
                  <a16:creationId xmlns:a16="http://schemas.microsoft.com/office/drawing/2014/main" id="{B89F3168-F571-4033-4C78-7A89838D85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222081" y="4540258"/>
              <a:ext cx="429549" cy="429549"/>
            </a:xfrm>
            <a:prstGeom prst="rect">
              <a:avLst/>
            </a:prstGeom>
          </p:spPr>
        </p:pic>
      </p:grpSp>
      <p:sp>
        <p:nvSpPr>
          <p:cNvPr id="66" name="Rechteck 65">
            <a:extLst>
              <a:ext uri="{FF2B5EF4-FFF2-40B4-BE49-F238E27FC236}">
                <a16:creationId xmlns:a16="http://schemas.microsoft.com/office/drawing/2014/main" id="{222D64EC-FCE8-66EB-059F-A3142FA75F99}"/>
              </a:ext>
            </a:extLst>
          </p:cNvPr>
          <p:cNvSpPr/>
          <p:nvPr/>
        </p:nvSpPr>
        <p:spPr>
          <a:xfrm>
            <a:off x="2231754" y="2195409"/>
            <a:ext cx="1111204" cy="233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Logistics</a:t>
            </a:r>
          </a:p>
        </p:txBody>
      </p:sp>
      <p:sp>
        <p:nvSpPr>
          <p:cNvPr id="67" name="Rechteck 66">
            <a:extLst>
              <a:ext uri="{FF2B5EF4-FFF2-40B4-BE49-F238E27FC236}">
                <a16:creationId xmlns:a16="http://schemas.microsoft.com/office/drawing/2014/main" id="{0406CA7D-89F2-20DB-905E-CE1A6E9C4B1B}"/>
              </a:ext>
            </a:extLst>
          </p:cNvPr>
          <p:cNvSpPr/>
          <p:nvPr/>
        </p:nvSpPr>
        <p:spPr>
          <a:xfrm>
            <a:off x="3687127" y="669080"/>
            <a:ext cx="1387411" cy="49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Decentralized dispensing &amp; return</a:t>
            </a:r>
          </a:p>
        </p:txBody>
      </p:sp>
      <p:sp>
        <p:nvSpPr>
          <p:cNvPr id="68" name="Rechteck 67">
            <a:extLst>
              <a:ext uri="{FF2B5EF4-FFF2-40B4-BE49-F238E27FC236}">
                <a16:creationId xmlns:a16="http://schemas.microsoft.com/office/drawing/2014/main" id="{0F2B448B-330B-4627-3E96-A2C34A117901}"/>
              </a:ext>
            </a:extLst>
          </p:cNvPr>
          <p:cNvSpPr/>
          <p:nvPr/>
        </p:nvSpPr>
        <p:spPr>
          <a:xfrm>
            <a:off x="6468091" y="669080"/>
            <a:ext cx="1111204" cy="4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Centralized return</a:t>
            </a:r>
          </a:p>
        </p:txBody>
      </p:sp>
      <p:sp>
        <p:nvSpPr>
          <p:cNvPr id="69" name="Rechteck 68">
            <a:extLst>
              <a:ext uri="{FF2B5EF4-FFF2-40B4-BE49-F238E27FC236}">
                <a16:creationId xmlns:a16="http://schemas.microsoft.com/office/drawing/2014/main" id="{9C125900-104F-B9F8-EFFE-D784FC81A3E7}"/>
              </a:ext>
            </a:extLst>
          </p:cNvPr>
          <p:cNvSpPr/>
          <p:nvPr/>
        </p:nvSpPr>
        <p:spPr>
          <a:xfrm>
            <a:off x="8349588" y="2201993"/>
            <a:ext cx="654186" cy="233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Logistics</a:t>
            </a:r>
          </a:p>
        </p:txBody>
      </p:sp>
      <p:sp>
        <p:nvSpPr>
          <p:cNvPr id="70" name="Rechteck 69">
            <a:extLst>
              <a:ext uri="{FF2B5EF4-FFF2-40B4-BE49-F238E27FC236}">
                <a16:creationId xmlns:a16="http://schemas.microsoft.com/office/drawing/2014/main" id="{22BB8A58-5735-1679-6EEC-7ECEADB6E396}"/>
              </a:ext>
            </a:extLst>
          </p:cNvPr>
          <p:cNvSpPr/>
          <p:nvPr/>
        </p:nvSpPr>
        <p:spPr>
          <a:xfrm>
            <a:off x="5128005" y="4224327"/>
            <a:ext cx="1111204" cy="233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Arial"/>
                <a:ea typeface="+mn-ea"/>
                <a:cs typeface="+mn-cs"/>
              </a:rPr>
              <a:t>Cleaning</a:t>
            </a:r>
          </a:p>
        </p:txBody>
      </p:sp>
      <p:sp>
        <p:nvSpPr>
          <p:cNvPr id="71" name="Textfeld 70">
            <a:extLst>
              <a:ext uri="{FF2B5EF4-FFF2-40B4-BE49-F238E27FC236}">
                <a16:creationId xmlns:a16="http://schemas.microsoft.com/office/drawing/2014/main" id="{747EB9CB-8B8B-CA55-EA01-B194BAD7D7A6}"/>
              </a:ext>
            </a:extLst>
          </p:cNvPr>
          <p:cNvSpPr txBox="1"/>
          <p:nvPr/>
        </p:nvSpPr>
        <p:spPr>
          <a:xfrm>
            <a:off x="5047160" y="4568971"/>
            <a:ext cx="4151604" cy="24622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0" normalizeH="0" baseline="0" noProof="0">
                <a:ln>
                  <a:noFill/>
                </a:ln>
                <a:solidFill>
                  <a:srgbClr val="0077B2">
                    <a:lumMod val="75000"/>
                  </a:srgbClr>
                </a:solidFill>
                <a:effectLst/>
                <a:uLnTx/>
                <a:uFillTx/>
                <a:latin typeface="Montserrat" pitchFamily="2" charset="77"/>
                <a:ea typeface="+mn-ea"/>
                <a:cs typeface="+mn-cs"/>
              </a:rPr>
              <a:t>*Application Programming Interface</a:t>
            </a:r>
          </a:p>
        </p:txBody>
      </p:sp>
    </p:spTree>
    <p:extLst>
      <p:ext uri="{BB962C8B-B14F-4D97-AF65-F5344CB8AC3E}">
        <p14:creationId xmlns:p14="http://schemas.microsoft.com/office/powerpoint/2010/main" val="1244260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BA86F-472A-793A-E132-1696CABAC14A}"/>
              </a:ext>
            </a:extLst>
          </p:cNvPr>
          <p:cNvSpPr txBox="1">
            <a:spLocks/>
          </p:cNvSpPr>
          <p:nvPr/>
        </p:nvSpPr>
        <p:spPr>
          <a:xfrm>
            <a:off x="411480" y="273845"/>
            <a:ext cx="8662181" cy="8830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75">
                <a:solidFill>
                  <a:srgbClr val="235594"/>
                </a:solidFill>
                <a:latin typeface="Montserrat SemiBold" pitchFamily="2" charset="77"/>
              </a:rPr>
              <a:t>Neutrality is based on our legal format and </a:t>
            </a:r>
            <a:br>
              <a:rPr lang="en-US" sz="2400" spc="75">
                <a:solidFill>
                  <a:srgbClr val="235594"/>
                </a:solidFill>
                <a:latin typeface="Montserrat SemiBold" pitchFamily="2" charset="77"/>
              </a:rPr>
            </a:br>
            <a:r>
              <a:rPr lang="en-US" sz="2400" spc="75">
                <a:solidFill>
                  <a:srgbClr val="235594"/>
                </a:solidFill>
                <a:latin typeface="Montserrat SemiBold" pitchFamily="2" charset="77"/>
              </a:rPr>
              <a:t>IT-system architecture</a:t>
            </a:r>
            <a:endParaRPr lang="de-DE"/>
          </a:p>
        </p:txBody>
      </p:sp>
      <p:sp>
        <p:nvSpPr>
          <p:cNvPr id="3" name="Abgerundetes Rechteck 25">
            <a:extLst>
              <a:ext uri="{FF2B5EF4-FFF2-40B4-BE49-F238E27FC236}">
                <a16:creationId xmlns:a16="http://schemas.microsoft.com/office/drawing/2014/main" id="{35366DEA-96B0-D3BE-E6EC-5BF47429A5E8}"/>
              </a:ext>
            </a:extLst>
          </p:cNvPr>
          <p:cNvSpPr/>
          <p:nvPr/>
        </p:nvSpPr>
        <p:spPr>
          <a:xfrm>
            <a:off x="323409" y="1694842"/>
            <a:ext cx="8455559" cy="299210"/>
          </a:xfrm>
          <a:prstGeom prst="roundRect">
            <a:avLst>
              <a:gd name="adj" fmla="val 17333"/>
            </a:avLst>
          </a:prstGeom>
          <a:solidFill>
            <a:srgbClr val="54A697"/>
          </a:solidFill>
          <a:ln w="25400">
            <a:solidFill>
              <a:srgbClr val="54A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a:ea typeface="+mn-ea"/>
                <a:cs typeface="+mn-cs"/>
              </a:rPr>
              <a:t>Infrastructure &amp; clearing system is neutral and cannot be sold.</a:t>
            </a:r>
            <a:endParaRPr kumimoji="0" lang="de-DE" sz="1200" b="1" i="0" u="none" strike="noStrike" kern="1200" cap="none" spc="0" normalizeH="0" baseline="0" noProof="0">
              <a:ln>
                <a:noFill/>
              </a:ln>
              <a:solidFill>
                <a:prstClr val="white"/>
              </a:solidFill>
              <a:effectLst/>
              <a:uLnTx/>
              <a:uFillTx/>
              <a:latin typeface="Arial"/>
              <a:ea typeface="+mn-ea"/>
              <a:cs typeface="+mn-cs"/>
            </a:endParaRPr>
          </a:p>
        </p:txBody>
      </p:sp>
      <p:sp>
        <p:nvSpPr>
          <p:cNvPr id="4" name="Rechteck: abgerundete Ecken 3">
            <a:extLst>
              <a:ext uri="{FF2B5EF4-FFF2-40B4-BE49-F238E27FC236}">
                <a16:creationId xmlns:a16="http://schemas.microsoft.com/office/drawing/2014/main" id="{EDEDEF70-7291-77C6-4B8E-A42D7554C1E1}"/>
              </a:ext>
            </a:extLst>
          </p:cNvPr>
          <p:cNvSpPr/>
          <p:nvPr/>
        </p:nvSpPr>
        <p:spPr>
          <a:xfrm>
            <a:off x="5903622" y="2695653"/>
            <a:ext cx="1550789" cy="883011"/>
          </a:xfrm>
          <a:prstGeom prst="roundRect">
            <a:avLst/>
          </a:prstGeom>
          <a:noFill/>
          <a:ln w="25400">
            <a:solidFill>
              <a:srgbClr val="54A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Montserrat" pitchFamily="2" charset="77"/>
                <a:ea typeface="+mn-ea"/>
                <a:cs typeface="+mn-cs"/>
              </a:rPr>
              <a:t>Technical design maintains data sovereignty of stakeholders</a:t>
            </a:r>
            <a:endParaRPr kumimoji="0" lang="de-DE" sz="1050" b="0" i="0" u="none" strike="noStrike" kern="1200" cap="none" spc="0" normalizeH="0" baseline="0" noProof="0">
              <a:ln>
                <a:noFill/>
              </a:ln>
              <a:solidFill>
                <a:srgbClr val="235594"/>
              </a:solidFill>
              <a:effectLst/>
              <a:uLnTx/>
              <a:uFillTx/>
              <a:latin typeface="Montserrat" pitchFamily="2" charset="77"/>
              <a:ea typeface="+mn-ea"/>
              <a:cs typeface="+mn-cs"/>
            </a:endParaRPr>
          </a:p>
        </p:txBody>
      </p:sp>
      <p:sp>
        <p:nvSpPr>
          <p:cNvPr id="5" name="Rechteck: abgerundete Ecken 4">
            <a:extLst>
              <a:ext uri="{FF2B5EF4-FFF2-40B4-BE49-F238E27FC236}">
                <a16:creationId xmlns:a16="http://schemas.microsoft.com/office/drawing/2014/main" id="{F5A8C06B-C570-4A2D-8765-C8E0232C7E18}"/>
              </a:ext>
            </a:extLst>
          </p:cNvPr>
          <p:cNvSpPr/>
          <p:nvPr/>
        </p:nvSpPr>
        <p:spPr>
          <a:xfrm>
            <a:off x="1722505" y="2695653"/>
            <a:ext cx="1550789" cy="883011"/>
          </a:xfrm>
          <a:prstGeom prst="roundRect">
            <a:avLst/>
          </a:prstGeom>
          <a:noFill/>
          <a:ln w="25400">
            <a:solidFill>
              <a:srgbClr val="54A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35594"/>
                </a:solidFill>
                <a:effectLst/>
                <a:uLnTx/>
                <a:uFillTx/>
                <a:latin typeface="Montserrat" pitchFamily="2" charset="77"/>
                <a:ea typeface="+mn-ea"/>
                <a:cs typeface="+mn-cs"/>
              </a:rPr>
              <a:t>Legal format:</a:t>
            </a:r>
            <a:br>
              <a:rPr kumimoji="0" lang="en-US" sz="1050" b="0" i="0" u="none" strike="noStrike" kern="1200" cap="none" spc="0" normalizeH="0" baseline="0" noProof="0">
                <a:ln>
                  <a:noFill/>
                </a:ln>
                <a:solidFill>
                  <a:srgbClr val="235594"/>
                </a:solidFill>
                <a:effectLst/>
                <a:uLnTx/>
                <a:uFillTx/>
                <a:latin typeface="Montserrat" pitchFamily="2" charset="77"/>
                <a:ea typeface="+mn-ea"/>
                <a:cs typeface="+mn-cs"/>
              </a:rPr>
            </a:br>
            <a:r>
              <a:rPr kumimoji="0" lang="en-US" sz="1050" b="0" i="0" u="none" strike="noStrike" kern="1200" cap="none" spc="0" normalizeH="0" baseline="0" noProof="0">
                <a:ln>
                  <a:noFill/>
                </a:ln>
                <a:solidFill>
                  <a:srgbClr val="235594"/>
                </a:solidFill>
                <a:effectLst/>
                <a:uLnTx/>
                <a:uFillTx/>
                <a:latin typeface="Montserrat" pitchFamily="2" charset="77"/>
                <a:ea typeface="+mn-ea"/>
                <a:cs typeface="+mn-cs"/>
              </a:rPr>
              <a:t>Foundation</a:t>
            </a:r>
          </a:p>
        </p:txBody>
      </p:sp>
      <p:sp>
        <p:nvSpPr>
          <p:cNvPr id="6" name="Abgerundetes Rechteck 17">
            <a:extLst>
              <a:ext uri="{FF2B5EF4-FFF2-40B4-BE49-F238E27FC236}">
                <a16:creationId xmlns:a16="http://schemas.microsoft.com/office/drawing/2014/main" id="{8D4493D6-42E4-2AE1-6B11-484F23095922}"/>
              </a:ext>
            </a:extLst>
          </p:cNvPr>
          <p:cNvSpPr>
            <a:spLocks noChangeAspect="1"/>
          </p:cNvSpPr>
          <p:nvPr/>
        </p:nvSpPr>
        <p:spPr>
          <a:xfrm>
            <a:off x="4120784" y="2867159"/>
            <a:ext cx="902433" cy="540000"/>
          </a:xfrm>
          <a:prstGeom prst="roundRect">
            <a:avLst>
              <a:gd name="adj" fmla="val 17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825"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7" name="Freihandform 18">
            <a:extLst>
              <a:ext uri="{FF2B5EF4-FFF2-40B4-BE49-F238E27FC236}">
                <a16:creationId xmlns:a16="http://schemas.microsoft.com/office/drawing/2014/main" id="{393B1A68-0F44-DF69-E7FE-C2EB002529A1}"/>
              </a:ext>
            </a:extLst>
          </p:cNvPr>
          <p:cNvSpPr>
            <a:spLocks noChangeAspect="1"/>
          </p:cNvSpPr>
          <p:nvPr/>
        </p:nvSpPr>
        <p:spPr>
          <a:xfrm>
            <a:off x="4304959" y="2867732"/>
            <a:ext cx="567001" cy="567000"/>
          </a:xfrm>
          <a:custGeom>
            <a:avLst/>
            <a:gdLst>
              <a:gd name="connsiteX0" fmla="*/ 641105 w 2196001"/>
              <a:gd name="connsiteY0" fmla="*/ 1523828 h 2196000"/>
              <a:gd name="connsiteX1" fmla="*/ 668191 w 2196001"/>
              <a:gd name="connsiteY1" fmla="*/ 1550914 h 2196000"/>
              <a:gd name="connsiteX2" fmla="*/ 502672 w 2196001"/>
              <a:gd name="connsiteY2" fmla="*/ 1716433 h 2196000"/>
              <a:gd name="connsiteX3" fmla="*/ 573573 w 2196001"/>
              <a:gd name="connsiteY3" fmla="*/ 1787334 h 2196000"/>
              <a:gd name="connsiteX4" fmla="*/ 346132 w 2196001"/>
              <a:gd name="connsiteY4" fmla="*/ 1845886 h 2196000"/>
              <a:gd name="connsiteX5" fmla="*/ 404684 w 2196001"/>
              <a:gd name="connsiteY5" fmla="*/ 1618446 h 2196000"/>
              <a:gd name="connsiteX6" fmla="*/ 475586 w 2196001"/>
              <a:gd name="connsiteY6" fmla="*/ 1689347 h 2196000"/>
              <a:gd name="connsiteX7" fmla="*/ 1115505 w 2196001"/>
              <a:gd name="connsiteY7" fmla="*/ 1722957 h 2196000"/>
              <a:gd name="connsiteX8" fmla="*/ 1115505 w 2196001"/>
              <a:gd name="connsiteY8" fmla="*/ 1957036 h 2196000"/>
              <a:gd name="connsiteX9" fmla="*/ 1215775 w 2196001"/>
              <a:gd name="connsiteY9" fmla="*/ 1957036 h 2196000"/>
              <a:gd name="connsiteX10" fmla="*/ 1096352 w 2196001"/>
              <a:gd name="connsiteY10" fmla="*/ 2159264 h 2196000"/>
              <a:gd name="connsiteX11" fmla="*/ 976930 w 2196001"/>
              <a:gd name="connsiteY11" fmla="*/ 1957036 h 2196000"/>
              <a:gd name="connsiteX12" fmla="*/ 1077200 w 2196001"/>
              <a:gd name="connsiteY12" fmla="*/ 1957036 h 2196000"/>
              <a:gd name="connsiteX13" fmla="*/ 1077200 w 2196001"/>
              <a:gd name="connsiteY13" fmla="*/ 1722957 h 2196000"/>
              <a:gd name="connsiteX14" fmla="*/ 473044 w 2196001"/>
              <a:gd name="connsiteY14" fmla="*/ 1074865 h 2196000"/>
              <a:gd name="connsiteX15" fmla="*/ 473044 w 2196001"/>
              <a:gd name="connsiteY15" fmla="*/ 1113170 h 2196000"/>
              <a:gd name="connsiteX16" fmla="*/ 238965 w 2196001"/>
              <a:gd name="connsiteY16" fmla="*/ 1113170 h 2196000"/>
              <a:gd name="connsiteX17" fmla="*/ 238965 w 2196001"/>
              <a:gd name="connsiteY17" fmla="*/ 1213440 h 2196000"/>
              <a:gd name="connsiteX18" fmla="*/ 36737 w 2196001"/>
              <a:gd name="connsiteY18" fmla="*/ 1094017 h 2196000"/>
              <a:gd name="connsiteX19" fmla="*/ 238965 w 2196001"/>
              <a:gd name="connsiteY19" fmla="*/ 974595 h 2196000"/>
              <a:gd name="connsiteX20" fmla="*/ 238966 w 2196001"/>
              <a:gd name="connsiteY20" fmla="*/ 1074865 h 2196000"/>
              <a:gd name="connsiteX21" fmla="*/ 1074933 w 2196001"/>
              <a:gd name="connsiteY21" fmla="*/ 1143768 h 2196000"/>
              <a:gd name="connsiteX22" fmla="*/ 1074935 w 2196001"/>
              <a:gd name="connsiteY22" fmla="*/ 1489060 h 2196000"/>
              <a:gd name="connsiteX23" fmla="*/ 988470 w 2196001"/>
              <a:gd name="connsiteY23" fmla="*/ 1489060 h 2196000"/>
              <a:gd name="connsiteX24" fmla="*/ 1093230 w 2196001"/>
              <a:gd name="connsiteY24" fmla="*/ 1687947 h 2196000"/>
              <a:gd name="connsiteX25" fmla="*/ 983105 w 2196001"/>
              <a:gd name="connsiteY25" fmla="*/ 1677391 h 2196000"/>
              <a:gd name="connsiteX26" fmla="*/ 770924 w 2196001"/>
              <a:gd name="connsiteY26" fmla="*/ 1590895 h 2196000"/>
              <a:gd name="connsiteX27" fmla="*/ 679806 w 2196001"/>
              <a:gd name="connsiteY27" fmla="*/ 1516466 h 2196000"/>
              <a:gd name="connsiteX28" fmla="*/ 889526 w 2196001"/>
              <a:gd name="connsiteY28" fmla="*/ 1451457 h 2196000"/>
              <a:gd name="connsiteX29" fmla="*/ 828386 w 2196001"/>
              <a:gd name="connsiteY29" fmla="*/ 1390317 h 2196000"/>
              <a:gd name="connsiteX30" fmla="*/ 1048251 w 2196001"/>
              <a:gd name="connsiteY30" fmla="*/ 1117085 h 2196000"/>
              <a:gd name="connsiteX31" fmla="*/ 801702 w 2196001"/>
              <a:gd name="connsiteY31" fmla="*/ 1363634 h 2196000"/>
              <a:gd name="connsiteX32" fmla="*/ 740562 w 2196001"/>
              <a:gd name="connsiteY32" fmla="*/ 1302494 h 2196000"/>
              <a:gd name="connsiteX33" fmla="*/ 675627 w 2196001"/>
              <a:gd name="connsiteY33" fmla="*/ 1511976 h 2196000"/>
              <a:gd name="connsiteX34" fmla="*/ 602584 w 2196001"/>
              <a:gd name="connsiteY34" fmla="*/ 1422555 h 2196000"/>
              <a:gd name="connsiteX35" fmla="*/ 516088 w 2196001"/>
              <a:gd name="connsiteY35" fmla="*/ 1210374 h 2196000"/>
              <a:gd name="connsiteX36" fmla="*/ 505463 w 2196001"/>
              <a:gd name="connsiteY36" fmla="*/ 1099521 h 2196000"/>
              <a:gd name="connsiteX37" fmla="*/ 702958 w 2196001"/>
              <a:gd name="connsiteY37" fmla="*/ 1203550 h 2196000"/>
              <a:gd name="connsiteX38" fmla="*/ 702958 w 2196001"/>
              <a:gd name="connsiteY38" fmla="*/ 1117085 h 2196000"/>
              <a:gd name="connsiteX39" fmla="*/ 674260 w 2196001"/>
              <a:gd name="connsiteY39" fmla="*/ 684830 h 2196000"/>
              <a:gd name="connsiteX40" fmla="*/ 740563 w 2196001"/>
              <a:gd name="connsiteY40" fmla="*/ 898721 h 2196000"/>
              <a:gd name="connsiteX41" fmla="*/ 801703 w 2196001"/>
              <a:gd name="connsiteY41" fmla="*/ 837581 h 2196000"/>
              <a:gd name="connsiteX42" fmla="*/ 1043472 w 2196001"/>
              <a:gd name="connsiteY42" fmla="*/ 1079350 h 2196000"/>
              <a:gd name="connsiteX43" fmla="*/ 702958 w 2196001"/>
              <a:gd name="connsiteY43" fmla="*/ 1079350 h 2196000"/>
              <a:gd name="connsiteX44" fmla="*/ 702958 w 2196001"/>
              <a:gd name="connsiteY44" fmla="*/ 992885 h 2196000"/>
              <a:gd name="connsiteX45" fmla="*/ 505331 w 2196001"/>
              <a:gd name="connsiteY45" fmla="*/ 1096984 h 2196000"/>
              <a:gd name="connsiteX46" fmla="*/ 516088 w 2196001"/>
              <a:gd name="connsiteY46" fmla="*/ 984758 h 2196000"/>
              <a:gd name="connsiteX47" fmla="*/ 602585 w 2196001"/>
              <a:gd name="connsiteY47" fmla="*/ 772577 h 2196000"/>
              <a:gd name="connsiteX48" fmla="*/ 1784083 w 2196001"/>
              <a:gd name="connsiteY48" fmla="*/ 1622796 h 2196000"/>
              <a:gd name="connsiteX49" fmla="*/ 1842635 w 2196001"/>
              <a:gd name="connsiteY49" fmla="*/ 1850237 h 2196000"/>
              <a:gd name="connsiteX50" fmla="*/ 1615194 w 2196001"/>
              <a:gd name="connsiteY50" fmla="*/ 1791685 h 2196000"/>
              <a:gd name="connsiteX51" fmla="*/ 1686096 w 2196001"/>
              <a:gd name="connsiteY51" fmla="*/ 1720783 h 2196000"/>
              <a:gd name="connsiteX52" fmla="*/ 1520577 w 2196001"/>
              <a:gd name="connsiteY52" fmla="*/ 1555264 h 2196000"/>
              <a:gd name="connsiteX53" fmla="*/ 1547662 w 2196001"/>
              <a:gd name="connsiteY53" fmla="*/ 1528178 h 2196000"/>
              <a:gd name="connsiteX54" fmla="*/ 1713181 w 2196001"/>
              <a:gd name="connsiteY54" fmla="*/ 1693697 h 2196000"/>
              <a:gd name="connsiteX55" fmla="*/ 569223 w 2196001"/>
              <a:gd name="connsiteY55" fmla="*/ 407936 h 2196000"/>
              <a:gd name="connsiteX56" fmla="*/ 498322 w 2196001"/>
              <a:gd name="connsiteY56" fmla="*/ 478838 h 2196000"/>
              <a:gd name="connsiteX57" fmla="*/ 663840 w 2196001"/>
              <a:gd name="connsiteY57" fmla="*/ 644356 h 2196000"/>
              <a:gd name="connsiteX58" fmla="*/ 636755 w 2196001"/>
              <a:gd name="connsiteY58" fmla="*/ 671442 h 2196000"/>
              <a:gd name="connsiteX59" fmla="*/ 471236 w 2196001"/>
              <a:gd name="connsiteY59" fmla="*/ 505923 h 2196000"/>
              <a:gd name="connsiteX60" fmla="*/ 400334 w 2196001"/>
              <a:gd name="connsiteY60" fmla="*/ 576825 h 2196000"/>
              <a:gd name="connsiteX61" fmla="*/ 341782 w 2196001"/>
              <a:gd name="connsiteY61" fmla="*/ 349383 h 2196000"/>
              <a:gd name="connsiteX62" fmla="*/ 1513557 w 2196001"/>
              <a:gd name="connsiteY62" fmla="*/ 679922 h 2196000"/>
              <a:gd name="connsiteX63" fmla="*/ 1513557 w 2196001"/>
              <a:gd name="connsiteY63" fmla="*/ 1515210 h 2196000"/>
              <a:gd name="connsiteX64" fmla="*/ 1095913 w 2196001"/>
              <a:gd name="connsiteY64" fmla="*/ 1688204 h 2196000"/>
              <a:gd name="connsiteX65" fmla="*/ 1094316 w 2196001"/>
              <a:gd name="connsiteY65" fmla="*/ 1688051 h 2196000"/>
              <a:gd name="connsiteX66" fmla="*/ 1199134 w 2196001"/>
              <a:gd name="connsiteY66" fmla="*/ 1489061 h 2196000"/>
              <a:gd name="connsiteX67" fmla="*/ 1112669 w 2196001"/>
              <a:gd name="connsiteY67" fmla="*/ 1489061 h 2196000"/>
              <a:gd name="connsiteX68" fmla="*/ 1112669 w 2196001"/>
              <a:gd name="connsiteY68" fmla="*/ 1148548 h 2196000"/>
              <a:gd name="connsiteX69" fmla="*/ 1354438 w 2196001"/>
              <a:gd name="connsiteY69" fmla="*/ 1390317 h 2196000"/>
              <a:gd name="connsiteX70" fmla="*/ 1293298 w 2196001"/>
              <a:gd name="connsiteY70" fmla="*/ 1451457 h 2196000"/>
              <a:gd name="connsiteX71" fmla="*/ 1509180 w 2196001"/>
              <a:gd name="connsiteY71" fmla="*/ 1518376 h 2196000"/>
              <a:gd name="connsiteX72" fmla="*/ 1442260 w 2196001"/>
              <a:gd name="connsiteY72" fmla="*/ 1302495 h 2196000"/>
              <a:gd name="connsiteX73" fmla="*/ 1381120 w 2196001"/>
              <a:gd name="connsiteY73" fmla="*/ 1363635 h 2196000"/>
              <a:gd name="connsiteX74" fmla="*/ 1134571 w 2196001"/>
              <a:gd name="connsiteY74" fmla="*/ 1117086 h 2196000"/>
              <a:gd name="connsiteX75" fmla="*/ 1484644 w 2196001"/>
              <a:gd name="connsiteY75" fmla="*/ 1117086 h 2196000"/>
              <a:gd name="connsiteX76" fmla="*/ 1484644 w 2196001"/>
              <a:gd name="connsiteY76" fmla="*/ 1203551 h 2196000"/>
              <a:gd name="connsiteX77" fmla="*/ 1684614 w 2196001"/>
              <a:gd name="connsiteY77" fmla="*/ 1098219 h 2196000"/>
              <a:gd name="connsiteX78" fmla="*/ 1484644 w 2196001"/>
              <a:gd name="connsiteY78" fmla="*/ 992885 h 2196000"/>
              <a:gd name="connsiteX79" fmla="*/ 1484644 w 2196001"/>
              <a:gd name="connsiteY79" fmla="*/ 1079350 h 2196000"/>
              <a:gd name="connsiteX80" fmla="*/ 1139351 w 2196001"/>
              <a:gd name="connsiteY80" fmla="*/ 1079350 h 2196000"/>
              <a:gd name="connsiteX81" fmla="*/ 1381120 w 2196001"/>
              <a:gd name="connsiteY81" fmla="*/ 837581 h 2196000"/>
              <a:gd name="connsiteX82" fmla="*/ 1442260 w 2196001"/>
              <a:gd name="connsiteY82" fmla="*/ 898721 h 2196000"/>
              <a:gd name="connsiteX83" fmla="*/ 1509180 w 2196001"/>
              <a:gd name="connsiteY83" fmla="*/ 682840 h 2196000"/>
              <a:gd name="connsiteX84" fmla="*/ 1293297 w 2196001"/>
              <a:gd name="connsiteY84" fmla="*/ 749758 h 2196000"/>
              <a:gd name="connsiteX85" fmla="*/ 1354437 w 2196001"/>
              <a:gd name="connsiteY85" fmla="*/ 810898 h 2196000"/>
              <a:gd name="connsiteX86" fmla="*/ 1112669 w 2196001"/>
              <a:gd name="connsiteY86" fmla="*/ 1052667 h 2196000"/>
              <a:gd name="connsiteX87" fmla="*/ 1112669 w 2196001"/>
              <a:gd name="connsiteY87" fmla="*/ 707374 h 2196000"/>
              <a:gd name="connsiteX88" fmla="*/ 1199133 w 2196001"/>
              <a:gd name="connsiteY88" fmla="*/ 707375 h 2196000"/>
              <a:gd name="connsiteX89" fmla="*/ 1093800 w 2196001"/>
              <a:gd name="connsiteY89" fmla="*/ 507405 h 2196000"/>
              <a:gd name="connsiteX90" fmla="*/ 988468 w 2196001"/>
              <a:gd name="connsiteY90" fmla="*/ 707375 h 2196000"/>
              <a:gd name="connsiteX91" fmla="*/ 1074933 w 2196001"/>
              <a:gd name="connsiteY91" fmla="*/ 707374 h 2196000"/>
              <a:gd name="connsiteX92" fmla="*/ 1074933 w 2196001"/>
              <a:gd name="connsiteY92" fmla="*/ 1057448 h 2196000"/>
              <a:gd name="connsiteX93" fmla="*/ 828386 w 2196001"/>
              <a:gd name="connsiteY93" fmla="*/ 810899 h 2196000"/>
              <a:gd name="connsiteX94" fmla="*/ 889526 w 2196001"/>
              <a:gd name="connsiteY94" fmla="*/ 749759 h 2196000"/>
              <a:gd name="connsiteX95" fmla="*/ 675432 w 2196001"/>
              <a:gd name="connsiteY95" fmla="*/ 683395 h 2196000"/>
              <a:gd name="connsiteX96" fmla="*/ 678269 w 2196001"/>
              <a:gd name="connsiteY96" fmla="*/ 679922 h 2196000"/>
              <a:gd name="connsiteX97" fmla="*/ 1513557 w 2196001"/>
              <a:gd name="connsiteY97" fmla="*/ 679922 h 2196000"/>
              <a:gd name="connsiteX98" fmla="*/ 1096352 w 2196001"/>
              <a:gd name="connsiteY98" fmla="*/ 36737 h 2196000"/>
              <a:gd name="connsiteX99" fmla="*/ 1215774 w 2196001"/>
              <a:gd name="connsiteY99" fmla="*/ 238965 h 2196000"/>
              <a:gd name="connsiteX100" fmla="*/ 1115504 w 2196001"/>
              <a:gd name="connsiteY100" fmla="*/ 238965 h 2196000"/>
              <a:gd name="connsiteX101" fmla="*/ 1115504 w 2196001"/>
              <a:gd name="connsiteY101" fmla="*/ 473044 h 2196000"/>
              <a:gd name="connsiteX102" fmla="*/ 1077199 w 2196001"/>
              <a:gd name="connsiteY102" fmla="*/ 473044 h 2196000"/>
              <a:gd name="connsiteX103" fmla="*/ 1077199 w 2196001"/>
              <a:gd name="connsiteY103" fmla="*/ 238965 h 2196000"/>
              <a:gd name="connsiteX104" fmla="*/ 976929 w 2196001"/>
              <a:gd name="connsiteY104" fmla="*/ 238965 h 2196000"/>
              <a:gd name="connsiteX105" fmla="*/ 2159264 w 2196001"/>
              <a:gd name="connsiteY105" fmla="*/ 1094019 h 2196000"/>
              <a:gd name="connsiteX106" fmla="*/ 1957036 w 2196001"/>
              <a:gd name="connsiteY106" fmla="*/ 1213441 h 2196000"/>
              <a:gd name="connsiteX107" fmla="*/ 1957036 w 2196001"/>
              <a:gd name="connsiteY107" fmla="*/ 1113171 h 2196000"/>
              <a:gd name="connsiteX108" fmla="*/ 1722957 w 2196001"/>
              <a:gd name="connsiteY108" fmla="*/ 1113171 h 2196000"/>
              <a:gd name="connsiteX109" fmla="*/ 1722957 w 2196001"/>
              <a:gd name="connsiteY109" fmla="*/ 1074866 h 2196000"/>
              <a:gd name="connsiteX110" fmla="*/ 1957036 w 2196001"/>
              <a:gd name="connsiteY110" fmla="*/ 1074866 h 2196000"/>
              <a:gd name="connsiteX111" fmla="*/ 1957036 w 2196001"/>
              <a:gd name="connsiteY111" fmla="*/ 974596 h 2196000"/>
              <a:gd name="connsiteX112" fmla="*/ 1846985 w 2196001"/>
              <a:gd name="connsiteY112" fmla="*/ 345035 h 2196000"/>
              <a:gd name="connsiteX113" fmla="*/ 1788432 w 2196001"/>
              <a:gd name="connsiteY113" fmla="*/ 572475 h 2196000"/>
              <a:gd name="connsiteX114" fmla="*/ 1717531 w 2196001"/>
              <a:gd name="connsiteY114" fmla="*/ 501574 h 2196000"/>
              <a:gd name="connsiteX115" fmla="*/ 1552012 w 2196001"/>
              <a:gd name="connsiteY115" fmla="*/ 667093 h 2196000"/>
              <a:gd name="connsiteX116" fmla="*/ 1524926 w 2196001"/>
              <a:gd name="connsiteY116" fmla="*/ 640007 h 2196000"/>
              <a:gd name="connsiteX117" fmla="*/ 1690445 w 2196001"/>
              <a:gd name="connsiteY117" fmla="*/ 474488 h 2196000"/>
              <a:gd name="connsiteX118" fmla="*/ 1619543 w 2196001"/>
              <a:gd name="connsiteY118" fmla="*/ 403587 h 2196000"/>
              <a:gd name="connsiteX119" fmla="*/ 1853782 w 2196001"/>
              <a:gd name="connsiteY119" fmla="*/ 342218 h 2196000"/>
              <a:gd name="connsiteX120" fmla="*/ 342219 w 2196001"/>
              <a:gd name="connsiteY120" fmla="*/ 342218 h 2196000"/>
              <a:gd name="connsiteX121" fmla="*/ 342219 w 2196001"/>
              <a:gd name="connsiteY121" fmla="*/ 1853782 h 2196000"/>
              <a:gd name="connsiteX122" fmla="*/ 1853782 w 2196001"/>
              <a:gd name="connsiteY122" fmla="*/ 1853782 h 2196000"/>
              <a:gd name="connsiteX123" fmla="*/ 1853782 w 2196001"/>
              <a:gd name="connsiteY123" fmla="*/ 342218 h 2196000"/>
              <a:gd name="connsiteX124" fmla="*/ 1874404 w 2196001"/>
              <a:gd name="connsiteY124" fmla="*/ 321597 h 2196000"/>
              <a:gd name="connsiteX125" fmla="*/ 1874404 w 2196001"/>
              <a:gd name="connsiteY125" fmla="*/ 1874403 h 2196000"/>
              <a:gd name="connsiteX126" fmla="*/ 321597 w 2196001"/>
              <a:gd name="connsiteY126" fmla="*/ 1874403 h 2196000"/>
              <a:gd name="connsiteX127" fmla="*/ 321597 w 2196001"/>
              <a:gd name="connsiteY127" fmla="*/ 321597 h 2196000"/>
              <a:gd name="connsiteX128" fmla="*/ 1874404 w 2196001"/>
              <a:gd name="connsiteY128" fmla="*/ 321597 h 21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196001" h="2196000">
                <a:moveTo>
                  <a:pt x="641105" y="1523828"/>
                </a:moveTo>
                <a:lnTo>
                  <a:pt x="668191" y="1550914"/>
                </a:lnTo>
                <a:lnTo>
                  <a:pt x="502672" y="1716433"/>
                </a:lnTo>
                <a:lnTo>
                  <a:pt x="573573" y="1787334"/>
                </a:lnTo>
                <a:lnTo>
                  <a:pt x="346132" y="1845886"/>
                </a:lnTo>
                <a:lnTo>
                  <a:pt x="404684" y="1618446"/>
                </a:lnTo>
                <a:lnTo>
                  <a:pt x="475586" y="1689347"/>
                </a:lnTo>
                <a:close/>
                <a:moveTo>
                  <a:pt x="1115505" y="1722957"/>
                </a:moveTo>
                <a:lnTo>
                  <a:pt x="1115505" y="1957036"/>
                </a:lnTo>
                <a:lnTo>
                  <a:pt x="1215775" y="1957036"/>
                </a:lnTo>
                <a:lnTo>
                  <a:pt x="1096352" y="2159264"/>
                </a:lnTo>
                <a:lnTo>
                  <a:pt x="976930" y="1957036"/>
                </a:lnTo>
                <a:lnTo>
                  <a:pt x="1077200" y="1957036"/>
                </a:lnTo>
                <a:lnTo>
                  <a:pt x="1077200" y="1722957"/>
                </a:lnTo>
                <a:close/>
                <a:moveTo>
                  <a:pt x="473044" y="1074865"/>
                </a:moveTo>
                <a:lnTo>
                  <a:pt x="473044" y="1113170"/>
                </a:lnTo>
                <a:lnTo>
                  <a:pt x="238965" y="1113170"/>
                </a:lnTo>
                <a:lnTo>
                  <a:pt x="238965" y="1213440"/>
                </a:lnTo>
                <a:lnTo>
                  <a:pt x="36737" y="1094017"/>
                </a:lnTo>
                <a:lnTo>
                  <a:pt x="238965" y="974595"/>
                </a:lnTo>
                <a:lnTo>
                  <a:pt x="238966" y="1074865"/>
                </a:lnTo>
                <a:close/>
                <a:moveTo>
                  <a:pt x="1074933" y="1143768"/>
                </a:moveTo>
                <a:lnTo>
                  <a:pt x="1074935" y="1489060"/>
                </a:lnTo>
                <a:lnTo>
                  <a:pt x="988470" y="1489060"/>
                </a:lnTo>
                <a:lnTo>
                  <a:pt x="1093230" y="1687947"/>
                </a:lnTo>
                <a:lnTo>
                  <a:pt x="983105" y="1677391"/>
                </a:lnTo>
                <a:cubicBezTo>
                  <a:pt x="908646" y="1662976"/>
                  <a:pt x="836425" y="1634143"/>
                  <a:pt x="770924" y="1590895"/>
                </a:cubicBezTo>
                <a:lnTo>
                  <a:pt x="679806" y="1516466"/>
                </a:lnTo>
                <a:lnTo>
                  <a:pt x="889526" y="1451457"/>
                </a:lnTo>
                <a:lnTo>
                  <a:pt x="828386" y="1390317"/>
                </a:lnTo>
                <a:close/>
                <a:moveTo>
                  <a:pt x="1048251" y="1117085"/>
                </a:moveTo>
                <a:lnTo>
                  <a:pt x="801702" y="1363634"/>
                </a:lnTo>
                <a:lnTo>
                  <a:pt x="740562" y="1302494"/>
                </a:lnTo>
                <a:lnTo>
                  <a:pt x="675627" y="1511976"/>
                </a:lnTo>
                <a:lnTo>
                  <a:pt x="602584" y="1422555"/>
                </a:lnTo>
                <a:cubicBezTo>
                  <a:pt x="559336" y="1357054"/>
                  <a:pt x="530504" y="1284833"/>
                  <a:pt x="516088" y="1210374"/>
                </a:cubicBezTo>
                <a:lnTo>
                  <a:pt x="505463" y="1099521"/>
                </a:lnTo>
                <a:lnTo>
                  <a:pt x="702958" y="1203550"/>
                </a:lnTo>
                <a:lnTo>
                  <a:pt x="702958" y="1117085"/>
                </a:lnTo>
                <a:close/>
                <a:moveTo>
                  <a:pt x="674260" y="684830"/>
                </a:moveTo>
                <a:lnTo>
                  <a:pt x="740563" y="898721"/>
                </a:lnTo>
                <a:lnTo>
                  <a:pt x="801703" y="837581"/>
                </a:lnTo>
                <a:lnTo>
                  <a:pt x="1043472" y="1079350"/>
                </a:lnTo>
                <a:lnTo>
                  <a:pt x="702958" y="1079350"/>
                </a:lnTo>
                <a:lnTo>
                  <a:pt x="702958" y="992885"/>
                </a:lnTo>
                <a:lnTo>
                  <a:pt x="505331" y="1096984"/>
                </a:lnTo>
                <a:lnTo>
                  <a:pt x="516088" y="984758"/>
                </a:lnTo>
                <a:cubicBezTo>
                  <a:pt x="530503" y="910299"/>
                  <a:pt x="559336" y="838078"/>
                  <a:pt x="602585" y="772577"/>
                </a:cubicBezTo>
                <a:close/>
                <a:moveTo>
                  <a:pt x="1784083" y="1622796"/>
                </a:moveTo>
                <a:lnTo>
                  <a:pt x="1842635" y="1850237"/>
                </a:lnTo>
                <a:lnTo>
                  <a:pt x="1615194" y="1791685"/>
                </a:lnTo>
                <a:lnTo>
                  <a:pt x="1686096" y="1720783"/>
                </a:lnTo>
                <a:lnTo>
                  <a:pt x="1520577" y="1555264"/>
                </a:lnTo>
                <a:lnTo>
                  <a:pt x="1547662" y="1528178"/>
                </a:lnTo>
                <a:lnTo>
                  <a:pt x="1713181" y="1693697"/>
                </a:lnTo>
                <a:close/>
                <a:moveTo>
                  <a:pt x="569223" y="407936"/>
                </a:moveTo>
                <a:lnTo>
                  <a:pt x="498322" y="478838"/>
                </a:lnTo>
                <a:lnTo>
                  <a:pt x="663840" y="644356"/>
                </a:lnTo>
                <a:lnTo>
                  <a:pt x="636755" y="671442"/>
                </a:lnTo>
                <a:lnTo>
                  <a:pt x="471236" y="505923"/>
                </a:lnTo>
                <a:lnTo>
                  <a:pt x="400334" y="576825"/>
                </a:lnTo>
                <a:lnTo>
                  <a:pt x="341782" y="349383"/>
                </a:lnTo>
                <a:close/>
                <a:moveTo>
                  <a:pt x="1513557" y="679922"/>
                </a:moveTo>
                <a:cubicBezTo>
                  <a:pt x="1744215" y="910580"/>
                  <a:pt x="1744215" y="1284552"/>
                  <a:pt x="1513557" y="1515210"/>
                </a:cubicBezTo>
                <a:cubicBezTo>
                  <a:pt x="1398228" y="1630539"/>
                  <a:pt x="1247071" y="1688204"/>
                  <a:pt x="1095913" y="1688204"/>
                </a:cubicBezTo>
                <a:lnTo>
                  <a:pt x="1094316" y="1688051"/>
                </a:lnTo>
                <a:lnTo>
                  <a:pt x="1199134" y="1489061"/>
                </a:lnTo>
                <a:lnTo>
                  <a:pt x="1112669" y="1489061"/>
                </a:lnTo>
                <a:lnTo>
                  <a:pt x="1112669" y="1148548"/>
                </a:lnTo>
                <a:lnTo>
                  <a:pt x="1354438" y="1390317"/>
                </a:lnTo>
                <a:lnTo>
                  <a:pt x="1293298" y="1451457"/>
                </a:lnTo>
                <a:lnTo>
                  <a:pt x="1509180" y="1518376"/>
                </a:lnTo>
                <a:lnTo>
                  <a:pt x="1442260" y="1302495"/>
                </a:lnTo>
                <a:lnTo>
                  <a:pt x="1381120" y="1363635"/>
                </a:lnTo>
                <a:lnTo>
                  <a:pt x="1134571" y="1117086"/>
                </a:lnTo>
                <a:lnTo>
                  <a:pt x="1484644" y="1117086"/>
                </a:lnTo>
                <a:lnTo>
                  <a:pt x="1484644" y="1203551"/>
                </a:lnTo>
                <a:lnTo>
                  <a:pt x="1684614" y="1098219"/>
                </a:lnTo>
                <a:lnTo>
                  <a:pt x="1484644" y="992885"/>
                </a:lnTo>
                <a:lnTo>
                  <a:pt x="1484644" y="1079350"/>
                </a:lnTo>
                <a:lnTo>
                  <a:pt x="1139351" y="1079350"/>
                </a:lnTo>
                <a:lnTo>
                  <a:pt x="1381120" y="837581"/>
                </a:lnTo>
                <a:lnTo>
                  <a:pt x="1442260" y="898721"/>
                </a:lnTo>
                <a:lnTo>
                  <a:pt x="1509180" y="682840"/>
                </a:lnTo>
                <a:lnTo>
                  <a:pt x="1293297" y="749758"/>
                </a:lnTo>
                <a:lnTo>
                  <a:pt x="1354437" y="810898"/>
                </a:lnTo>
                <a:lnTo>
                  <a:pt x="1112669" y="1052667"/>
                </a:lnTo>
                <a:lnTo>
                  <a:pt x="1112669" y="707374"/>
                </a:lnTo>
                <a:lnTo>
                  <a:pt x="1199133" y="707375"/>
                </a:lnTo>
                <a:lnTo>
                  <a:pt x="1093800" y="507405"/>
                </a:lnTo>
                <a:lnTo>
                  <a:pt x="988468" y="707375"/>
                </a:lnTo>
                <a:lnTo>
                  <a:pt x="1074933" y="707374"/>
                </a:lnTo>
                <a:lnTo>
                  <a:pt x="1074933" y="1057448"/>
                </a:lnTo>
                <a:lnTo>
                  <a:pt x="828386" y="810899"/>
                </a:lnTo>
                <a:lnTo>
                  <a:pt x="889526" y="749759"/>
                </a:lnTo>
                <a:lnTo>
                  <a:pt x="675432" y="683395"/>
                </a:lnTo>
                <a:lnTo>
                  <a:pt x="678269" y="679922"/>
                </a:lnTo>
                <a:cubicBezTo>
                  <a:pt x="908927" y="449264"/>
                  <a:pt x="1282899" y="449264"/>
                  <a:pt x="1513557" y="679922"/>
                </a:cubicBezTo>
                <a:close/>
                <a:moveTo>
                  <a:pt x="1096352" y="36737"/>
                </a:moveTo>
                <a:lnTo>
                  <a:pt x="1215774" y="238965"/>
                </a:lnTo>
                <a:lnTo>
                  <a:pt x="1115504" y="238965"/>
                </a:lnTo>
                <a:lnTo>
                  <a:pt x="1115504" y="473044"/>
                </a:lnTo>
                <a:lnTo>
                  <a:pt x="1077199" y="473044"/>
                </a:lnTo>
                <a:lnTo>
                  <a:pt x="1077199" y="238965"/>
                </a:lnTo>
                <a:lnTo>
                  <a:pt x="976929" y="238965"/>
                </a:lnTo>
                <a:close/>
                <a:moveTo>
                  <a:pt x="2159264" y="1094019"/>
                </a:moveTo>
                <a:lnTo>
                  <a:pt x="1957036" y="1213441"/>
                </a:lnTo>
                <a:lnTo>
                  <a:pt x="1957036" y="1113171"/>
                </a:lnTo>
                <a:lnTo>
                  <a:pt x="1722957" y="1113171"/>
                </a:lnTo>
                <a:lnTo>
                  <a:pt x="1722957" y="1074866"/>
                </a:lnTo>
                <a:lnTo>
                  <a:pt x="1957036" y="1074866"/>
                </a:lnTo>
                <a:lnTo>
                  <a:pt x="1957036" y="974596"/>
                </a:lnTo>
                <a:close/>
                <a:moveTo>
                  <a:pt x="1846985" y="345035"/>
                </a:moveTo>
                <a:lnTo>
                  <a:pt x="1788432" y="572475"/>
                </a:lnTo>
                <a:lnTo>
                  <a:pt x="1717531" y="501574"/>
                </a:lnTo>
                <a:lnTo>
                  <a:pt x="1552012" y="667093"/>
                </a:lnTo>
                <a:lnTo>
                  <a:pt x="1524926" y="640007"/>
                </a:lnTo>
                <a:lnTo>
                  <a:pt x="1690445" y="474488"/>
                </a:lnTo>
                <a:lnTo>
                  <a:pt x="1619543" y="403587"/>
                </a:lnTo>
                <a:close/>
                <a:moveTo>
                  <a:pt x="1853782" y="342218"/>
                </a:moveTo>
                <a:cubicBezTo>
                  <a:pt x="1436376" y="-75189"/>
                  <a:pt x="759625" y="-75189"/>
                  <a:pt x="342219" y="342218"/>
                </a:cubicBezTo>
                <a:cubicBezTo>
                  <a:pt x="-75188" y="759624"/>
                  <a:pt x="-75188" y="1436375"/>
                  <a:pt x="342219" y="1853782"/>
                </a:cubicBezTo>
                <a:cubicBezTo>
                  <a:pt x="759625" y="2271188"/>
                  <a:pt x="1436376" y="2271188"/>
                  <a:pt x="1853782" y="1853782"/>
                </a:cubicBezTo>
                <a:cubicBezTo>
                  <a:pt x="2271189" y="1436375"/>
                  <a:pt x="2271189" y="759624"/>
                  <a:pt x="1853782" y="342218"/>
                </a:cubicBezTo>
                <a:close/>
                <a:moveTo>
                  <a:pt x="1874404" y="321597"/>
                </a:moveTo>
                <a:cubicBezTo>
                  <a:pt x="2303200" y="750392"/>
                  <a:pt x="2303200" y="1445607"/>
                  <a:pt x="1874404" y="1874403"/>
                </a:cubicBezTo>
                <a:cubicBezTo>
                  <a:pt x="1445608" y="2303199"/>
                  <a:pt x="750393" y="2303199"/>
                  <a:pt x="321597" y="1874403"/>
                </a:cubicBezTo>
                <a:cubicBezTo>
                  <a:pt x="-107199" y="1445607"/>
                  <a:pt x="-107199" y="750392"/>
                  <a:pt x="321597" y="321597"/>
                </a:cubicBezTo>
                <a:cubicBezTo>
                  <a:pt x="750393" y="-107199"/>
                  <a:pt x="1445608" y="-107199"/>
                  <a:pt x="1874404" y="321597"/>
                </a:cubicBezTo>
                <a:close/>
              </a:path>
            </a:pathLst>
          </a:custGeom>
          <a:solidFill>
            <a:srgbClr val="23559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sp>
        <p:nvSpPr>
          <p:cNvPr id="8" name="Textfeld 7">
            <a:extLst>
              <a:ext uri="{FF2B5EF4-FFF2-40B4-BE49-F238E27FC236}">
                <a16:creationId xmlns:a16="http://schemas.microsoft.com/office/drawing/2014/main" id="{686C46C7-9F99-31E5-83A0-A270AE5CE1F9}"/>
              </a:ext>
            </a:extLst>
          </p:cNvPr>
          <p:cNvSpPr txBox="1"/>
          <p:nvPr/>
        </p:nvSpPr>
        <p:spPr>
          <a:xfrm>
            <a:off x="4154833" y="2438738"/>
            <a:ext cx="855863"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a:ln>
                  <a:noFill/>
                </a:ln>
                <a:solidFill>
                  <a:srgbClr val="235594"/>
                </a:solidFill>
                <a:effectLst/>
                <a:uLnTx/>
                <a:uFillTx/>
                <a:latin typeface="Montserrat" pitchFamily="2" charset="77"/>
                <a:ea typeface="+mn-ea"/>
                <a:cs typeface="+mn-cs"/>
              </a:rPr>
              <a:t>TRUSTED BROKER</a:t>
            </a:r>
          </a:p>
        </p:txBody>
      </p:sp>
      <p:sp>
        <p:nvSpPr>
          <p:cNvPr id="9" name="Textfeld 8">
            <a:extLst>
              <a:ext uri="{FF2B5EF4-FFF2-40B4-BE49-F238E27FC236}">
                <a16:creationId xmlns:a16="http://schemas.microsoft.com/office/drawing/2014/main" id="{8187E6D0-ADA2-8CA3-84C1-C2BADB82CE14}"/>
              </a:ext>
            </a:extLst>
          </p:cNvPr>
          <p:cNvSpPr txBox="1"/>
          <p:nvPr/>
        </p:nvSpPr>
        <p:spPr>
          <a:xfrm>
            <a:off x="3985535" y="3477035"/>
            <a:ext cx="1205848" cy="2539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srgbClr val="235594"/>
                </a:solidFill>
                <a:effectLst/>
                <a:uLnTx/>
                <a:uFillTx/>
                <a:latin typeface="Montserrat" pitchFamily="2" charset="77"/>
                <a:ea typeface="+mn-ea"/>
                <a:cs typeface="+mn-cs"/>
              </a:rPr>
              <a:t>ReFrastructure</a:t>
            </a:r>
          </a:p>
        </p:txBody>
      </p:sp>
      <p:cxnSp>
        <p:nvCxnSpPr>
          <p:cNvPr id="10" name="Gerade Verbindung mit Pfeil 9">
            <a:extLst>
              <a:ext uri="{FF2B5EF4-FFF2-40B4-BE49-F238E27FC236}">
                <a16:creationId xmlns:a16="http://schemas.microsoft.com/office/drawing/2014/main" id="{A86B7EBC-DAAF-B918-0DA9-8596A13A6F78}"/>
              </a:ext>
            </a:extLst>
          </p:cNvPr>
          <p:cNvCxnSpPr>
            <a:cxnSpLocks/>
            <a:stCxn id="5" idx="3"/>
            <a:endCxn id="6" idx="1"/>
          </p:cNvCxnSpPr>
          <p:nvPr/>
        </p:nvCxnSpPr>
        <p:spPr>
          <a:xfrm>
            <a:off x="3273294" y="3137159"/>
            <a:ext cx="847490" cy="0"/>
          </a:xfrm>
          <a:prstGeom prst="straightConnector1">
            <a:avLst/>
          </a:prstGeom>
          <a:ln w="25400">
            <a:solidFill>
              <a:srgbClr val="54A69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611C1740-61CF-4009-9F3F-0EF4A2F8A40A}"/>
              </a:ext>
            </a:extLst>
          </p:cNvPr>
          <p:cNvCxnSpPr>
            <a:cxnSpLocks/>
            <a:stCxn id="4" idx="1"/>
            <a:endCxn id="6" idx="3"/>
          </p:cNvCxnSpPr>
          <p:nvPr/>
        </p:nvCxnSpPr>
        <p:spPr>
          <a:xfrm flipH="1">
            <a:off x="5023216" y="3137159"/>
            <a:ext cx="880406" cy="0"/>
          </a:xfrm>
          <a:prstGeom prst="straightConnector1">
            <a:avLst/>
          </a:prstGeom>
          <a:ln w="25400">
            <a:solidFill>
              <a:srgbClr val="54A69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2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7578E-E2B0-E35E-C77E-AD153662B088}"/>
              </a:ext>
            </a:extLst>
          </p:cNvPr>
          <p:cNvSpPr>
            <a:spLocks noGrp="1"/>
          </p:cNvSpPr>
          <p:nvPr>
            <p:ph type="title"/>
          </p:nvPr>
        </p:nvSpPr>
        <p:spPr/>
        <p:txBody>
          <a:bodyPr/>
          <a:lstStyle/>
          <a:p>
            <a:r>
              <a:rPr lang="en-GB"/>
              <a:t>Agenda</a:t>
            </a:r>
            <a:endParaRPr lang="de-DE"/>
          </a:p>
        </p:txBody>
      </p:sp>
      <p:sp>
        <p:nvSpPr>
          <p:cNvPr id="3" name="Textplatzhalter 2">
            <a:extLst>
              <a:ext uri="{FF2B5EF4-FFF2-40B4-BE49-F238E27FC236}">
                <a16:creationId xmlns:a16="http://schemas.microsoft.com/office/drawing/2014/main" id="{4A8A9061-DF22-4304-765E-3AB5A099EF7C}"/>
              </a:ext>
            </a:extLst>
          </p:cNvPr>
          <p:cNvSpPr>
            <a:spLocks noGrp="1"/>
          </p:cNvSpPr>
          <p:nvPr>
            <p:ph type="body" sz="quarter" idx="13"/>
          </p:nvPr>
        </p:nvSpPr>
        <p:spPr/>
        <p:txBody>
          <a:bodyPr/>
          <a:lstStyle/>
          <a:p>
            <a:pPr marL="0" lvl="1" indent="0">
              <a:buNone/>
            </a:pPr>
            <a:endParaRPr lang="de-DE"/>
          </a:p>
          <a:p>
            <a:pPr marL="0" lvl="1" indent="0">
              <a:buNone/>
            </a:pPr>
            <a:endParaRPr lang="de-DE"/>
          </a:p>
        </p:txBody>
      </p:sp>
      <p:sp>
        <p:nvSpPr>
          <p:cNvPr id="4" name="Datumsplatzhalter 3">
            <a:extLst>
              <a:ext uri="{FF2B5EF4-FFF2-40B4-BE49-F238E27FC236}">
                <a16:creationId xmlns:a16="http://schemas.microsoft.com/office/drawing/2014/main" id="{29F2CCAA-8E59-3E45-3E23-9A8D9A5EB280}"/>
              </a:ext>
            </a:extLst>
          </p:cNvPr>
          <p:cNvSpPr>
            <a:spLocks noGrp="1"/>
          </p:cNvSpPr>
          <p:nvPr>
            <p:ph type="dt" sz="half" idx="14"/>
          </p:nvPr>
        </p:nvSpPr>
        <p:spPr/>
        <p:txBody>
          <a:bodyPr/>
          <a:lstStyle/>
          <a:p>
            <a:r>
              <a:rPr lang="en-GB"/>
              <a:t>January 2024</a:t>
            </a:r>
          </a:p>
        </p:txBody>
      </p:sp>
      <p:sp>
        <p:nvSpPr>
          <p:cNvPr id="5" name="Fußzeilenplatzhalter 4">
            <a:extLst>
              <a:ext uri="{FF2B5EF4-FFF2-40B4-BE49-F238E27FC236}">
                <a16:creationId xmlns:a16="http://schemas.microsoft.com/office/drawing/2014/main" id="{9C9DC29E-2DDE-CC96-BACF-57F0D08E560A}"/>
              </a:ext>
            </a:extLst>
          </p:cNvPr>
          <p:cNvSpPr>
            <a:spLocks noGrp="1"/>
          </p:cNvSpPr>
          <p:nvPr>
            <p:ph type="ftr" sz="quarter" idx="15"/>
          </p:nvPr>
        </p:nvSpPr>
        <p:spPr/>
        <p:txBody>
          <a:bodyPr/>
          <a:lstStyle/>
          <a:p>
            <a:r>
              <a:rPr lang="en-GB"/>
              <a:t>Circular City Labs</a:t>
            </a:r>
          </a:p>
        </p:txBody>
      </p:sp>
      <p:sp>
        <p:nvSpPr>
          <p:cNvPr id="6" name="Foliennummernplatzhalter 5">
            <a:extLst>
              <a:ext uri="{FF2B5EF4-FFF2-40B4-BE49-F238E27FC236}">
                <a16:creationId xmlns:a16="http://schemas.microsoft.com/office/drawing/2014/main" id="{B442C986-EAC3-FE91-5217-0E4EAEFE040D}"/>
              </a:ext>
            </a:extLst>
          </p:cNvPr>
          <p:cNvSpPr>
            <a:spLocks noGrp="1"/>
          </p:cNvSpPr>
          <p:nvPr>
            <p:ph type="sldNum" sz="quarter" idx="16"/>
          </p:nvPr>
        </p:nvSpPr>
        <p:spPr/>
        <p:txBody>
          <a:bodyPr/>
          <a:lstStyle/>
          <a:p>
            <a:r>
              <a:rPr lang="en-GB"/>
              <a:t>Page </a:t>
            </a:r>
            <a:fld id="{3A8B5DB7-81A8-4ED4-916B-6B23CD603687}" type="slidenum">
              <a:rPr lang="en-GB" smtClean="0"/>
              <a:pPr/>
              <a:t>3</a:t>
            </a:fld>
            <a:endParaRPr lang="en-GB"/>
          </a:p>
        </p:txBody>
      </p:sp>
      <p:graphicFrame>
        <p:nvGraphicFramePr>
          <p:cNvPr id="7" name="Tabelle 7">
            <a:extLst>
              <a:ext uri="{FF2B5EF4-FFF2-40B4-BE49-F238E27FC236}">
                <a16:creationId xmlns:a16="http://schemas.microsoft.com/office/drawing/2014/main" id="{6FD65662-6F2A-5074-97C0-26AEF0B5D880}"/>
              </a:ext>
            </a:extLst>
          </p:cNvPr>
          <p:cNvGraphicFramePr>
            <a:graphicFrameLocks noGrp="1"/>
          </p:cNvGraphicFramePr>
          <p:nvPr>
            <p:extLst>
              <p:ext uri="{D42A27DB-BD31-4B8C-83A1-F6EECF244321}">
                <p14:modId xmlns:p14="http://schemas.microsoft.com/office/powerpoint/2010/main" val="2324937154"/>
              </p:ext>
            </p:extLst>
          </p:nvPr>
        </p:nvGraphicFramePr>
        <p:xfrm>
          <a:off x="1220588" y="1303105"/>
          <a:ext cx="6702824" cy="2758548"/>
        </p:xfrm>
        <a:graphic>
          <a:graphicData uri="http://schemas.openxmlformats.org/drawingml/2006/table">
            <a:tbl>
              <a:tblPr firstRow="1" bandRow="1">
                <a:tableStyleId>{5C22544A-7EE6-4342-B048-85BDC9FD1C3A}</a:tableStyleId>
              </a:tblPr>
              <a:tblGrid>
                <a:gridCol w="2310888">
                  <a:extLst>
                    <a:ext uri="{9D8B030D-6E8A-4147-A177-3AD203B41FA5}">
                      <a16:colId xmlns:a16="http://schemas.microsoft.com/office/drawing/2014/main" val="2663331699"/>
                    </a:ext>
                  </a:extLst>
                </a:gridCol>
                <a:gridCol w="4391936">
                  <a:extLst>
                    <a:ext uri="{9D8B030D-6E8A-4147-A177-3AD203B41FA5}">
                      <a16:colId xmlns:a16="http://schemas.microsoft.com/office/drawing/2014/main" val="1474772661"/>
                    </a:ext>
                  </a:extLst>
                </a:gridCol>
              </a:tblGrid>
              <a:tr h="459758">
                <a:tc>
                  <a:txBody>
                    <a:bodyPr/>
                    <a:lstStyle/>
                    <a:p>
                      <a:r>
                        <a:rPr lang="de-DE"/>
                        <a:t>Topics</a:t>
                      </a:r>
                    </a:p>
                  </a:txBody>
                  <a:tcPr>
                    <a:solidFill>
                      <a:srgbClr val="6DCFF6"/>
                    </a:solidFill>
                  </a:tcPr>
                </a:tc>
                <a:tc>
                  <a:txBody>
                    <a:bodyPr/>
                    <a:lstStyle/>
                    <a:p>
                      <a:r>
                        <a:rPr lang="de-DE"/>
                        <a:t>Speaker</a:t>
                      </a:r>
                    </a:p>
                  </a:txBody>
                  <a:tcPr>
                    <a:solidFill>
                      <a:srgbClr val="6DCFF6"/>
                    </a:solidFill>
                  </a:tcPr>
                </a:tc>
                <a:extLst>
                  <a:ext uri="{0D108BD9-81ED-4DB2-BD59-A6C34878D82A}">
                    <a16:rowId xmlns:a16="http://schemas.microsoft.com/office/drawing/2014/main" val="3837909349"/>
                  </a:ext>
                </a:extLst>
              </a:tr>
              <a:tr h="459758">
                <a:tc>
                  <a:txBody>
                    <a:bodyPr/>
                    <a:lstStyle/>
                    <a:p>
                      <a:r>
                        <a:rPr lang="de-DE" sz="1200"/>
                        <a:t>Circular City Labs </a:t>
                      </a:r>
                    </a:p>
                  </a:txBody>
                  <a:tcPr>
                    <a:solidFill>
                      <a:srgbClr val="6DCFF6">
                        <a:alpha val="18824"/>
                      </a:srgbClr>
                    </a:solidFill>
                  </a:tcPr>
                </a:tc>
                <a:tc>
                  <a:txBody>
                    <a:bodyPr/>
                    <a:lstStyle/>
                    <a:p>
                      <a:r>
                        <a:rPr lang="de-DE" sz="1200"/>
                        <a:t>Jana Schwalm (GIZ)</a:t>
                      </a:r>
                    </a:p>
                  </a:txBody>
                  <a:tcPr>
                    <a:solidFill>
                      <a:srgbClr val="6DCFF6">
                        <a:alpha val="18824"/>
                      </a:srgbClr>
                    </a:solidFill>
                  </a:tcPr>
                </a:tc>
                <a:extLst>
                  <a:ext uri="{0D108BD9-81ED-4DB2-BD59-A6C34878D82A}">
                    <a16:rowId xmlns:a16="http://schemas.microsoft.com/office/drawing/2014/main" val="3469228567"/>
                  </a:ext>
                </a:extLst>
              </a:tr>
              <a:tr h="459758">
                <a:tc>
                  <a:txBody>
                    <a:bodyPr/>
                    <a:lstStyle/>
                    <a:p>
                      <a:r>
                        <a:rPr lang="de-DE" sz="1200"/>
                        <a:t>Gender </a:t>
                      </a:r>
                      <a:r>
                        <a:rPr lang="de-DE" sz="1200" err="1"/>
                        <a:t>perspective</a:t>
                      </a:r>
                      <a:r>
                        <a:rPr lang="de-DE" sz="1200"/>
                        <a:t> in </a:t>
                      </a:r>
                      <a:r>
                        <a:rPr lang="de-DE" sz="1200" err="1"/>
                        <a:t>the</a:t>
                      </a:r>
                      <a:r>
                        <a:rPr lang="de-DE" sz="1200"/>
                        <a:t> </a:t>
                      </a:r>
                      <a:r>
                        <a:rPr lang="de-DE" sz="1200" err="1"/>
                        <a:t>Circular</a:t>
                      </a:r>
                      <a:r>
                        <a:rPr lang="de-DE" sz="1200"/>
                        <a:t> Economy</a:t>
                      </a:r>
                    </a:p>
                  </a:txBody>
                  <a:tcPr>
                    <a:solidFill>
                      <a:srgbClr val="6DCFF6">
                        <a:alpha val="18824"/>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a:solidFill>
                            <a:schemeClr val="dk1"/>
                          </a:solidFill>
                          <a:effectLst/>
                          <a:latin typeface="+mn-lt"/>
                          <a:ea typeface="+mn-ea"/>
                          <a:cs typeface="+mn-cs"/>
                        </a:rPr>
                        <a:t>Adriana Victoria Mera Sotelo </a:t>
                      </a:r>
                      <a:r>
                        <a:rPr lang="en-US" sz="1200" kern="1200">
                          <a:solidFill>
                            <a:schemeClr val="dk1"/>
                          </a:solidFill>
                          <a:effectLst/>
                          <a:latin typeface="+mn-lt"/>
                          <a:ea typeface="+mn-ea"/>
                          <a:cs typeface="+mn-cs"/>
                        </a:rPr>
                        <a:t>(Gender Focal Point at GIZ Colombia)</a:t>
                      </a:r>
                      <a:endParaRPr lang="de-DE" sz="1200" kern="1200">
                        <a:solidFill>
                          <a:schemeClr val="dk1"/>
                        </a:solidFill>
                        <a:effectLst/>
                        <a:latin typeface="+mn-lt"/>
                        <a:ea typeface="+mn-ea"/>
                        <a:cs typeface="+mn-cs"/>
                      </a:endParaRPr>
                    </a:p>
                  </a:txBody>
                  <a:tcPr>
                    <a:solidFill>
                      <a:srgbClr val="6DCFF6">
                        <a:alpha val="18824"/>
                      </a:srgbClr>
                    </a:solidFill>
                  </a:tcPr>
                </a:tc>
                <a:extLst>
                  <a:ext uri="{0D108BD9-81ED-4DB2-BD59-A6C34878D82A}">
                    <a16:rowId xmlns:a16="http://schemas.microsoft.com/office/drawing/2014/main" val="3551343557"/>
                  </a:ext>
                </a:extLst>
              </a:tr>
              <a:tr h="459758">
                <a:tc>
                  <a:txBody>
                    <a:bodyPr/>
                    <a:lstStyle/>
                    <a:p>
                      <a:r>
                        <a:rPr lang="de-DE" sz="1200"/>
                        <a:t>Reuse businesses</a:t>
                      </a:r>
                    </a:p>
                  </a:txBody>
                  <a:tcPr>
                    <a:solidFill>
                      <a:srgbClr val="6DCFF6">
                        <a:alpha val="18824"/>
                      </a:srgbClr>
                    </a:solidFill>
                  </a:tcPr>
                </a:tc>
                <a:tc>
                  <a:txBody>
                    <a:bodyPr/>
                    <a:lstStyle/>
                    <a:p>
                      <a:r>
                        <a:rPr lang="de-DE" sz="1200"/>
                        <a:t>Elisabeth Wohlfarth (RECUP)</a:t>
                      </a:r>
                    </a:p>
                    <a:p>
                      <a:r>
                        <a:rPr lang="de-DE" sz="1200"/>
                        <a:t>Eckhard von Münchow (ReFrastructure)</a:t>
                      </a:r>
                    </a:p>
                  </a:txBody>
                  <a:tcPr>
                    <a:solidFill>
                      <a:srgbClr val="6DCFF6">
                        <a:alpha val="18824"/>
                      </a:srgbClr>
                    </a:solidFill>
                  </a:tcPr>
                </a:tc>
                <a:extLst>
                  <a:ext uri="{0D108BD9-81ED-4DB2-BD59-A6C34878D82A}">
                    <a16:rowId xmlns:a16="http://schemas.microsoft.com/office/drawing/2014/main" val="1921430013"/>
                  </a:ext>
                </a:extLst>
              </a:tr>
              <a:tr h="459758">
                <a:tc>
                  <a:txBody>
                    <a:bodyPr/>
                    <a:lstStyle/>
                    <a:p>
                      <a:r>
                        <a:rPr lang="de-DE" sz="1200"/>
                        <a:t>Roles of cities</a:t>
                      </a:r>
                    </a:p>
                  </a:txBody>
                  <a:tcPr>
                    <a:solidFill>
                      <a:srgbClr val="6DCFF6">
                        <a:alpha val="18824"/>
                      </a:srgbClr>
                    </a:solidFill>
                  </a:tcPr>
                </a:tc>
                <a:tc>
                  <a:txBody>
                    <a:bodyPr/>
                    <a:lstStyle/>
                    <a:p>
                      <a:r>
                        <a:rPr lang="de-DE" sz="1200"/>
                        <a:t>Magashen Naidoo (ICLEI)</a:t>
                      </a:r>
                    </a:p>
                    <a:p>
                      <a:r>
                        <a:rPr lang="de-DE" sz="1200"/>
                        <a:t>Tobias Staufenberg (City of Tübingen)</a:t>
                      </a:r>
                    </a:p>
                  </a:txBody>
                  <a:tcPr>
                    <a:solidFill>
                      <a:srgbClr val="6DCFF6">
                        <a:alpha val="18824"/>
                      </a:srgbClr>
                    </a:solidFill>
                  </a:tcPr>
                </a:tc>
                <a:extLst>
                  <a:ext uri="{0D108BD9-81ED-4DB2-BD59-A6C34878D82A}">
                    <a16:rowId xmlns:a16="http://schemas.microsoft.com/office/drawing/2014/main" val="3553271097"/>
                  </a:ext>
                </a:extLst>
              </a:tr>
              <a:tr h="459758">
                <a:tc>
                  <a:txBody>
                    <a:bodyPr/>
                    <a:lstStyle/>
                    <a:p>
                      <a:r>
                        <a:rPr lang="de-DE" sz="1200"/>
                        <a:t>Next steps</a:t>
                      </a:r>
                    </a:p>
                  </a:txBody>
                  <a:tcPr>
                    <a:solidFill>
                      <a:srgbClr val="6DCFF6">
                        <a:alpha val="18824"/>
                      </a:srgbClr>
                    </a:solidFill>
                  </a:tcPr>
                </a:tc>
                <a:tc>
                  <a:txBody>
                    <a:bodyPr/>
                    <a:lstStyle/>
                    <a:p>
                      <a:r>
                        <a:rPr lang="de-DE" sz="1200"/>
                        <a:t>Jana Schwalm and Angelina Schreiner (GIZ)</a:t>
                      </a:r>
                    </a:p>
                  </a:txBody>
                  <a:tcPr>
                    <a:solidFill>
                      <a:srgbClr val="6DCFF6">
                        <a:alpha val="18824"/>
                      </a:srgbClr>
                    </a:solidFill>
                  </a:tcPr>
                </a:tc>
                <a:extLst>
                  <a:ext uri="{0D108BD9-81ED-4DB2-BD59-A6C34878D82A}">
                    <a16:rowId xmlns:a16="http://schemas.microsoft.com/office/drawing/2014/main" val="3007248715"/>
                  </a:ext>
                </a:extLst>
              </a:tr>
            </a:tbl>
          </a:graphicData>
        </a:graphic>
      </p:graphicFrame>
    </p:spTree>
    <p:extLst>
      <p:ext uri="{BB962C8B-B14F-4D97-AF65-F5344CB8AC3E}">
        <p14:creationId xmlns:p14="http://schemas.microsoft.com/office/powerpoint/2010/main" val="236808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8CD0A-1432-4E12-C3EA-AECA8E8029D7}"/>
              </a:ext>
            </a:extLst>
          </p:cNvPr>
          <p:cNvSpPr txBox="1">
            <a:spLocks/>
          </p:cNvSpPr>
          <p:nvPr/>
        </p:nvSpPr>
        <p:spPr>
          <a:xfrm>
            <a:off x="449817" y="240212"/>
            <a:ext cx="7172684" cy="540544"/>
          </a:xfrm>
          <a:prstGeom prst="rect">
            <a:avLst/>
          </a:prstGeom>
        </p:spPr>
        <p:txBody>
          <a:bodyPr vert="horz" lIns="0" tIns="0" rIns="7200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75">
                <a:solidFill>
                  <a:srgbClr val="235594"/>
                </a:solidFill>
                <a:latin typeface="Montserrat SemiBold" pitchFamily="2" charset="77"/>
              </a:rPr>
              <a:t>Pilot in Munich/Haar - Awareness</a:t>
            </a:r>
          </a:p>
        </p:txBody>
      </p:sp>
      <p:pic>
        <p:nvPicPr>
          <p:cNvPr id="3" name="Grafik 2">
            <a:extLst>
              <a:ext uri="{FF2B5EF4-FFF2-40B4-BE49-F238E27FC236}">
                <a16:creationId xmlns:a16="http://schemas.microsoft.com/office/drawing/2014/main" id="{E9B84F25-C2A7-1C25-DB1E-34D5AFDF5E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5093" y="150916"/>
            <a:ext cx="2139358" cy="923504"/>
          </a:xfrm>
          <a:prstGeom prst="rect">
            <a:avLst/>
          </a:prstGeom>
        </p:spPr>
      </p:pic>
      <p:pic>
        <p:nvPicPr>
          <p:cNvPr id="4" name="Grafik 3">
            <a:extLst>
              <a:ext uri="{FF2B5EF4-FFF2-40B4-BE49-F238E27FC236}">
                <a16:creationId xmlns:a16="http://schemas.microsoft.com/office/drawing/2014/main" id="{47345E48-EC6E-B701-1894-B8072307A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49" y="1038700"/>
            <a:ext cx="3421856" cy="1746311"/>
          </a:xfrm>
          <a:prstGeom prst="rect">
            <a:avLst/>
          </a:prstGeom>
        </p:spPr>
      </p:pic>
      <p:pic>
        <p:nvPicPr>
          <p:cNvPr id="5" name="Grafik 4">
            <a:extLst>
              <a:ext uri="{FF2B5EF4-FFF2-40B4-BE49-F238E27FC236}">
                <a16:creationId xmlns:a16="http://schemas.microsoft.com/office/drawing/2014/main" id="{279C24A2-3197-42F4-80E9-26E57ADA3A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49" y="2836070"/>
            <a:ext cx="3435950" cy="1747713"/>
          </a:xfrm>
          <a:prstGeom prst="rect">
            <a:avLst/>
          </a:prstGeom>
        </p:spPr>
      </p:pic>
      <p:pic>
        <p:nvPicPr>
          <p:cNvPr id="6" name="Grafik 5">
            <a:extLst>
              <a:ext uri="{FF2B5EF4-FFF2-40B4-BE49-F238E27FC236}">
                <a16:creationId xmlns:a16="http://schemas.microsoft.com/office/drawing/2014/main" id="{8A8204EC-056F-64ED-4472-FCD2661D39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2566" y="1031221"/>
            <a:ext cx="2834056" cy="3507581"/>
          </a:xfrm>
          <a:prstGeom prst="rect">
            <a:avLst/>
          </a:prstGeom>
        </p:spPr>
      </p:pic>
    </p:spTree>
    <p:extLst>
      <p:ext uri="{BB962C8B-B14F-4D97-AF65-F5344CB8AC3E}">
        <p14:creationId xmlns:p14="http://schemas.microsoft.com/office/powerpoint/2010/main" val="419161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1D687-E843-047C-161D-01796D9CAE18}"/>
              </a:ext>
            </a:extLst>
          </p:cNvPr>
          <p:cNvSpPr txBox="1">
            <a:spLocks/>
          </p:cNvSpPr>
          <p:nvPr/>
        </p:nvSpPr>
        <p:spPr>
          <a:xfrm>
            <a:off x="449817" y="240212"/>
            <a:ext cx="7172684" cy="540544"/>
          </a:xfrm>
          <a:prstGeom prst="rect">
            <a:avLst/>
          </a:prstGeom>
        </p:spPr>
        <p:txBody>
          <a:bodyPr vert="horz" lIns="0" tIns="0" rIns="7200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75">
                <a:solidFill>
                  <a:srgbClr val="235594"/>
                </a:solidFill>
                <a:latin typeface="Montserrat SemiBold" pitchFamily="2" charset="77"/>
              </a:rPr>
              <a:t>Pilot in Munich/Haar - Infopoint</a:t>
            </a:r>
          </a:p>
        </p:txBody>
      </p:sp>
      <p:pic>
        <p:nvPicPr>
          <p:cNvPr id="3" name="Grafik 2">
            <a:extLst>
              <a:ext uri="{FF2B5EF4-FFF2-40B4-BE49-F238E27FC236}">
                <a16:creationId xmlns:a16="http://schemas.microsoft.com/office/drawing/2014/main" id="{DA15D81B-D762-7694-0D4B-84719C1CB1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49" y="1235869"/>
            <a:ext cx="4768258" cy="3179167"/>
          </a:xfrm>
          <a:prstGeom prst="rect">
            <a:avLst/>
          </a:prstGeom>
        </p:spPr>
      </p:pic>
      <p:pic>
        <p:nvPicPr>
          <p:cNvPr id="4" name="Grafik 3">
            <a:extLst>
              <a:ext uri="{FF2B5EF4-FFF2-40B4-BE49-F238E27FC236}">
                <a16:creationId xmlns:a16="http://schemas.microsoft.com/office/drawing/2014/main" id="{67FE4E9E-16D5-FCA5-4174-5E4325418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093" y="150916"/>
            <a:ext cx="2139358" cy="923504"/>
          </a:xfrm>
          <a:prstGeom prst="rect">
            <a:avLst/>
          </a:prstGeom>
        </p:spPr>
      </p:pic>
      <p:pic>
        <p:nvPicPr>
          <p:cNvPr id="5" name="Grafik 4">
            <a:extLst>
              <a:ext uri="{FF2B5EF4-FFF2-40B4-BE49-F238E27FC236}">
                <a16:creationId xmlns:a16="http://schemas.microsoft.com/office/drawing/2014/main" id="{90394AFB-55D2-9EDB-4BD1-54BAF6841A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6007" y="3115142"/>
            <a:ext cx="3110144" cy="1750218"/>
          </a:xfrm>
          <a:prstGeom prst="rect">
            <a:avLst/>
          </a:prstGeom>
        </p:spPr>
      </p:pic>
      <p:pic>
        <p:nvPicPr>
          <p:cNvPr id="6" name="Grafik 5">
            <a:extLst>
              <a:ext uri="{FF2B5EF4-FFF2-40B4-BE49-F238E27FC236}">
                <a16:creationId xmlns:a16="http://schemas.microsoft.com/office/drawing/2014/main" id="{F98CF816-4B36-CF34-CC64-9E0045E8F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0823" y="1279785"/>
            <a:ext cx="2625328" cy="1750218"/>
          </a:xfrm>
          <a:prstGeom prst="rect">
            <a:avLst/>
          </a:prstGeom>
        </p:spPr>
      </p:pic>
    </p:spTree>
    <p:extLst>
      <p:ext uri="{BB962C8B-B14F-4D97-AF65-F5344CB8AC3E}">
        <p14:creationId xmlns:p14="http://schemas.microsoft.com/office/powerpoint/2010/main" val="2844870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B6CF688-5A66-CD6F-A95D-47104344E6CF}"/>
              </a:ext>
            </a:extLst>
          </p:cNvPr>
          <p:cNvSpPr/>
          <p:nvPr/>
        </p:nvSpPr>
        <p:spPr>
          <a:xfrm>
            <a:off x="449817" y="884321"/>
            <a:ext cx="7217808" cy="3632117"/>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err="1">
              <a:ln>
                <a:noFill/>
              </a:ln>
              <a:solidFill>
                <a:prstClr val="white"/>
              </a:solidFill>
              <a:effectLst/>
              <a:uLnTx/>
              <a:uFillTx/>
              <a:latin typeface="Arial"/>
              <a:ea typeface="+mn-ea"/>
              <a:cs typeface="+mn-cs"/>
            </a:endParaRPr>
          </a:p>
        </p:txBody>
      </p:sp>
      <p:sp>
        <p:nvSpPr>
          <p:cNvPr id="3" name="Titel 1">
            <a:extLst>
              <a:ext uri="{FF2B5EF4-FFF2-40B4-BE49-F238E27FC236}">
                <a16:creationId xmlns:a16="http://schemas.microsoft.com/office/drawing/2014/main" id="{7A8B6A08-97CD-8012-F545-BD6D3E391A0C}"/>
              </a:ext>
            </a:extLst>
          </p:cNvPr>
          <p:cNvSpPr txBox="1">
            <a:spLocks/>
          </p:cNvSpPr>
          <p:nvPr/>
        </p:nvSpPr>
        <p:spPr>
          <a:xfrm>
            <a:off x="449817" y="240212"/>
            <a:ext cx="7172684" cy="540544"/>
          </a:xfrm>
          <a:prstGeom prst="rect">
            <a:avLst/>
          </a:prstGeom>
        </p:spPr>
        <p:txBody>
          <a:bodyPr vert="horz" lIns="0" tIns="0" rIns="7200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75">
                <a:solidFill>
                  <a:srgbClr val="235594"/>
                </a:solidFill>
                <a:latin typeface="Montserrat SemiBold" pitchFamily="2" charset="77"/>
              </a:rPr>
              <a:t>ReFrastructure pilot – some learnings</a:t>
            </a:r>
          </a:p>
        </p:txBody>
      </p:sp>
      <p:sp>
        <p:nvSpPr>
          <p:cNvPr id="4" name="Textfeld 3">
            <a:extLst>
              <a:ext uri="{FF2B5EF4-FFF2-40B4-BE49-F238E27FC236}">
                <a16:creationId xmlns:a16="http://schemas.microsoft.com/office/drawing/2014/main" id="{99EE37DC-4EFE-38AA-C9FA-4E7F8444A991}"/>
              </a:ext>
            </a:extLst>
          </p:cNvPr>
          <p:cNvSpPr txBox="1"/>
          <p:nvPr/>
        </p:nvSpPr>
        <p:spPr>
          <a:xfrm>
            <a:off x="532397" y="964351"/>
            <a:ext cx="6225037" cy="3470181"/>
          </a:xfrm>
          <a:prstGeom prst="rect">
            <a:avLst/>
          </a:prstGeom>
          <a:noFill/>
        </p:spPr>
        <p:txBody>
          <a:bodyPr wrap="none" rtlCol="0">
            <a:spAutoFit/>
          </a:bodyPr>
          <a:lstStyle/>
          <a:p>
            <a:pPr marL="214313" marR="0" lvl="0" indent="-214313" algn="l" defTabSz="6858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235594"/>
                </a:solidFill>
                <a:effectLst/>
                <a:uLnTx/>
                <a:uFillTx/>
                <a:latin typeface="Arial"/>
                <a:ea typeface="+mn-ea"/>
                <a:cs typeface="+mn-cs"/>
              </a:rPr>
              <a:t>Information campaign is crucial</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professional design + personal interaction</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select appropriate communication channels for target audiences</a:t>
            </a:r>
          </a:p>
          <a:p>
            <a:pPr marL="214313" marR="0" lvl="0" indent="-214313" algn="l" defTabSz="6858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235594"/>
                </a:solidFill>
                <a:effectLst/>
                <a:uLnTx/>
                <a:uFillTx/>
                <a:latin typeface="Arial"/>
                <a:ea typeface="+mn-ea"/>
                <a:cs typeface="+mn-cs"/>
              </a:rPr>
              <a:t>Digital infrastructure did work – scanning and database</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professional SW development with student support saves funds</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invest in initial case studies</a:t>
            </a:r>
          </a:p>
          <a:p>
            <a:pPr marL="214313" marR="0" lvl="0" indent="-214313" algn="l" defTabSz="6858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235594"/>
                </a:solidFill>
                <a:effectLst/>
                <a:uLnTx/>
                <a:uFillTx/>
                <a:latin typeface="Arial"/>
                <a:ea typeface="+mn-ea"/>
                <a:cs typeface="+mn-cs"/>
              </a:rPr>
              <a:t>Institutional support (here municipality </a:t>
            </a:r>
            <a:r>
              <a:rPr kumimoji="0" lang="en-US" sz="1400" b="0" i="0" u="none" strike="noStrike" kern="1200" cap="none" spc="0" normalizeH="0" baseline="0" noProof="0" err="1">
                <a:ln>
                  <a:noFill/>
                </a:ln>
                <a:solidFill>
                  <a:srgbClr val="235594"/>
                </a:solidFill>
                <a:effectLst/>
                <a:uLnTx/>
                <a:uFillTx/>
                <a:latin typeface="Arial"/>
                <a:ea typeface="+mn-ea"/>
                <a:cs typeface="+mn-cs"/>
              </a:rPr>
              <a:t>Haar</a:t>
            </a:r>
            <a:r>
              <a:rPr kumimoji="0" lang="en-US" sz="1400" b="0" i="0" u="none" strike="noStrike" kern="1200" cap="none" spc="0" normalizeH="0" baseline="0" noProof="0">
                <a:ln>
                  <a:noFill/>
                </a:ln>
                <a:solidFill>
                  <a:srgbClr val="235594"/>
                </a:solidFill>
                <a:effectLst/>
                <a:uLnTx/>
                <a:uFillTx/>
                <a:latin typeface="Arial"/>
                <a:ea typeface="+mn-ea"/>
                <a:cs typeface="+mn-cs"/>
              </a:rPr>
              <a:t>) opens many doors</a:t>
            </a:r>
          </a:p>
          <a:p>
            <a:pPr marL="214313" marR="0" lvl="0" indent="-214313" algn="l" defTabSz="6858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235594"/>
                </a:solidFill>
                <a:effectLst/>
                <a:uLnTx/>
                <a:uFillTx/>
                <a:latin typeface="Arial"/>
                <a:ea typeface="+mn-ea"/>
                <a:cs typeface="+mn-cs"/>
              </a:rPr>
              <a:t>Reuse is not inherently attractive – neither for gastronomy nor for users</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hen/egg issue: little user demand &lt;-&gt; limited offers</a:t>
            </a:r>
          </a:p>
          <a:p>
            <a:pPr marL="214313" marR="0" lvl="0" indent="-214313" algn="l" defTabSz="6858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235594"/>
                </a:solidFill>
                <a:effectLst/>
                <a:uLnTx/>
                <a:uFillTx/>
                <a:latin typeface="Arial"/>
                <a:ea typeface="+mn-ea"/>
                <a:cs typeface="+mn-cs"/>
              </a:rPr>
              <a:t>Voluntary work can start a lot – difficult for long-term processes</a:t>
            </a:r>
          </a:p>
          <a:p>
            <a:pPr marL="214313" marR="0" lvl="0" indent="-214313" algn="l" defTabSz="685800" rtl="0" eaLnBrk="1" fontAlgn="auto" latinLnBrk="0" hangingPunct="1">
              <a:lnSpc>
                <a:spcPct val="100000"/>
              </a:lnSpc>
              <a:spcBef>
                <a:spcPts val="0"/>
              </a:spcBef>
              <a:spcAft>
                <a:spcPts val="900"/>
              </a:spcAft>
              <a:buClrTx/>
              <a:buSzTx/>
              <a:buFont typeface="Wingdings" panose="05000000000000000000" pitchFamily="2" charset="2"/>
              <a:buChar char="Ø"/>
              <a:tabLst/>
              <a:defRPr/>
            </a:pPr>
            <a:r>
              <a:rPr kumimoji="0" lang="en-US" sz="1400" b="0" i="0" u="none" strike="noStrike" kern="1200" cap="none" spc="0" normalizeH="0" baseline="0" noProof="0">
                <a:ln>
                  <a:noFill/>
                </a:ln>
                <a:solidFill>
                  <a:srgbClr val="235594"/>
                </a:solidFill>
                <a:effectLst/>
                <a:uLnTx/>
                <a:uFillTx/>
                <a:latin typeface="Arial"/>
                <a:ea typeface="+mn-ea"/>
                <a:cs typeface="+mn-cs"/>
              </a:rPr>
              <a:t>Project courage pays off -</a:t>
            </a:r>
            <a:r>
              <a:rPr kumimoji="0" lang="en-US" sz="1400" b="0" i="0" u="none" strike="noStrike" kern="1200" cap="none" spc="0" normalizeH="0" baseline="0" noProof="0">
                <a:ln>
                  <a:noFill/>
                </a:ln>
                <a:solidFill>
                  <a:srgbClr val="235594"/>
                </a:solidFill>
                <a:effectLst/>
                <a:uLnTx/>
                <a:uFillTx/>
                <a:latin typeface="Arial"/>
                <a:ea typeface="+mn-ea"/>
                <a:cs typeface="+mn-cs"/>
                <a:sym typeface="Wingdings" panose="05000000000000000000" pitchFamily="2" charset="2"/>
              </a:rPr>
              <a:t> </a:t>
            </a:r>
            <a:r>
              <a:rPr kumimoji="0" lang="en-US" sz="1400" b="0" i="0" u="none" strike="noStrike" kern="1200" cap="none" spc="0" normalizeH="0" baseline="0" noProof="0">
                <a:ln>
                  <a:noFill/>
                </a:ln>
                <a:solidFill>
                  <a:srgbClr val="235594"/>
                </a:solidFill>
                <a:effectLst/>
                <a:uLnTx/>
                <a:uFillTx/>
                <a:latin typeface="Arial"/>
                <a:ea typeface="+mn-ea"/>
                <a:cs typeface="+mn-cs"/>
              </a:rPr>
              <a:t>“Can do” proof opens new opportunities</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 scaling from </a:t>
            </a:r>
            <a:r>
              <a:rPr kumimoji="0" lang="en-US" sz="1400" b="0" i="0" u="none" strike="noStrike" kern="1200" cap="none" spc="0" normalizeH="0" baseline="0" noProof="0" err="1">
                <a:ln>
                  <a:noFill/>
                </a:ln>
                <a:solidFill>
                  <a:srgbClr val="235594"/>
                </a:solidFill>
                <a:effectLst/>
                <a:uLnTx/>
                <a:uFillTx/>
                <a:latin typeface="Arial"/>
                <a:ea typeface="+mn-ea"/>
                <a:cs typeface="+mn-cs"/>
              </a:rPr>
              <a:t>Haar</a:t>
            </a:r>
            <a:r>
              <a:rPr kumimoji="0" lang="en-US" sz="1400" b="0" i="0" u="none" strike="noStrike" kern="1200" cap="none" spc="0" normalizeH="0" baseline="0" noProof="0">
                <a:ln>
                  <a:noFill/>
                </a:ln>
                <a:solidFill>
                  <a:srgbClr val="235594"/>
                </a:solidFill>
                <a:effectLst/>
                <a:uLnTx/>
                <a:uFillTx/>
                <a:latin typeface="Arial"/>
                <a:ea typeface="+mn-ea"/>
                <a:cs typeface="+mn-cs"/>
              </a:rPr>
              <a:t> (23,000 citizens) to Stuttgart (630,000)</a:t>
            </a:r>
            <a:br>
              <a:rPr kumimoji="0" lang="en-US" sz="1400" b="0" i="0" u="none" strike="noStrike" kern="1200" cap="none" spc="0" normalizeH="0" baseline="0" noProof="0">
                <a:ln>
                  <a:noFill/>
                </a:ln>
                <a:solidFill>
                  <a:srgbClr val="235594"/>
                </a:solidFill>
                <a:effectLst/>
                <a:uLnTx/>
                <a:uFillTx/>
                <a:latin typeface="Arial"/>
                <a:ea typeface="+mn-ea"/>
                <a:cs typeface="+mn-cs"/>
              </a:rPr>
            </a:br>
            <a:r>
              <a:rPr kumimoji="0" lang="en-US" sz="1400" b="0" i="0" u="none" strike="noStrike" kern="1200" cap="none" spc="0" normalizeH="0" baseline="0" noProof="0">
                <a:ln>
                  <a:noFill/>
                </a:ln>
                <a:solidFill>
                  <a:srgbClr val="235594"/>
                </a:solidFill>
                <a:effectLst/>
                <a:uLnTx/>
                <a:uFillTx/>
                <a:latin typeface="Arial"/>
                <a:ea typeface="+mn-ea"/>
                <a:cs typeface="+mn-cs"/>
              </a:rPr>
              <a:t>- extension from take-away to e-commerce</a:t>
            </a:r>
          </a:p>
        </p:txBody>
      </p:sp>
    </p:spTree>
    <p:extLst>
      <p:ext uri="{BB962C8B-B14F-4D97-AF65-F5344CB8AC3E}">
        <p14:creationId xmlns:p14="http://schemas.microsoft.com/office/powerpoint/2010/main" val="254309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CBFAC71-7424-3974-6BBB-2EB51D01B964}"/>
              </a:ext>
            </a:extLst>
          </p:cNvPr>
          <p:cNvSpPr>
            <a:spLocks noGrp="1"/>
          </p:cNvSpPr>
          <p:nvPr>
            <p:ph type="ftr" sz="quarter" idx="10"/>
          </p:nvPr>
        </p:nvSpPr>
        <p:spPr/>
        <p:txBody>
          <a:bodyPr/>
          <a:lstStyle/>
          <a:p>
            <a:r>
              <a:rPr lang="en-GB"/>
              <a:t>Circular City Labs</a:t>
            </a:r>
          </a:p>
        </p:txBody>
      </p:sp>
      <p:sp>
        <p:nvSpPr>
          <p:cNvPr id="3" name="Datumsplatzhalter 2">
            <a:extLst>
              <a:ext uri="{FF2B5EF4-FFF2-40B4-BE49-F238E27FC236}">
                <a16:creationId xmlns:a16="http://schemas.microsoft.com/office/drawing/2014/main" id="{7F30316D-ADE5-0946-789A-6B2784412D3C}"/>
              </a:ext>
            </a:extLst>
          </p:cNvPr>
          <p:cNvSpPr>
            <a:spLocks noGrp="1"/>
          </p:cNvSpPr>
          <p:nvPr>
            <p:ph type="dt" sz="half" idx="11"/>
          </p:nvPr>
        </p:nvSpPr>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4" name="Foliennummernplatzhalter 3">
            <a:extLst>
              <a:ext uri="{FF2B5EF4-FFF2-40B4-BE49-F238E27FC236}">
                <a16:creationId xmlns:a16="http://schemas.microsoft.com/office/drawing/2014/main" id="{BCA73C2F-F2F8-089D-9007-840F30A0A199}"/>
              </a:ext>
            </a:extLst>
          </p:cNvPr>
          <p:cNvSpPr>
            <a:spLocks noGrp="1"/>
          </p:cNvSpPr>
          <p:nvPr>
            <p:ph type="sldNum" sz="quarter" idx="12"/>
          </p:nvPr>
        </p:nvSpPr>
        <p:spPr/>
        <p:txBody>
          <a:bodyPr/>
          <a:lstStyle/>
          <a:p>
            <a:r>
              <a:rPr lang="en-GB"/>
              <a:t>Page </a:t>
            </a:r>
            <a:fld id="{3A8B5DB7-81A8-4ED4-916B-6B23CD603687}" type="slidenum">
              <a:rPr lang="en-GB" smtClean="0"/>
              <a:pPr/>
              <a:t>33</a:t>
            </a:fld>
            <a:endParaRPr lang="en-GB"/>
          </a:p>
        </p:txBody>
      </p:sp>
      <p:sp>
        <p:nvSpPr>
          <p:cNvPr id="6" name="Titel 5">
            <a:extLst>
              <a:ext uri="{FF2B5EF4-FFF2-40B4-BE49-F238E27FC236}">
                <a16:creationId xmlns:a16="http://schemas.microsoft.com/office/drawing/2014/main" id="{E550F85D-FCB2-920A-42FB-9AE2171432CA}"/>
              </a:ext>
            </a:extLst>
          </p:cNvPr>
          <p:cNvSpPr>
            <a:spLocks noGrp="1"/>
          </p:cNvSpPr>
          <p:nvPr>
            <p:ph type="title"/>
          </p:nvPr>
        </p:nvSpPr>
        <p:spPr>
          <a:xfrm>
            <a:off x="699848" y="3204960"/>
            <a:ext cx="7971711" cy="360099"/>
          </a:xfrm>
        </p:spPr>
        <p:txBody>
          <a:bodyPr/>
          <a:lstStyle/>
          <a:p>
            <a:r>
              <a:rPr lang="en-GB"/>
              <a:t>Time for Questions!</a:t>
            </a:r>
            <a:endParaRPr lang="de-DE"/>
          </a:p>
        </p:txBody>
      </p:sp>
      <p:pic>
        <p:nvPicPr>
          <p:cNvPr id="8" name="Grafik 7">
            <a:extLst>
              <a:ext uri="{FF2B5EF4-FFF2-40B4-BE49-F238E27FC236}">
                <a16:creationId xmlns:a16="http://schemas.microsoft.com/office/drawing/2014/main" id="{0D5C194E-555B-44F6-3BFE-8AF3A95DA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0234" y="1439353"/>
            <a:ext cx="3784600" cy="3175000"/>
          </a:xfrm>
          <a:prstGeom prst="rect">
            <a:avLst/>
          </a:prstGeom>
        </p:spPr>
      </p:pic>
      <p:sp>
        <p:nvSpPr>
          <p:cNvPr id="7" name="Textplatzhalter 4">
            <a:extLst>
              <a:ext uri="{FF2B5EF4-FFF2-40B4-BE49-F238E27FC236}">
                <a16:creationId xmlns:a16="http://schemas.microsoft.com/office/drawing/2014/main" id="{114C1E6C-8C4D-A262-F5FE-EF387C6DD294}"/>
              </a:ext>
            </a:extLst>
          </p:cNvPr>
          <p:cNvSpPr>
            <a:spLocks noGrp="1"/>
          </p:cNvSpPr>
          <p:nvPr>
            <p:ph type="body" sz="quarter" idx="13"/>
          </p:nvPr>
        </p:nvSpPr>
        <p:spPr>
          <a:xfrm>
            <a:off x="700088" y="3703638"/>
            <a:ext cx="7970837" cy="965649"/>
          </a:xfrm>
        </p:spPr>
        <p:txBody>
          <a:bodyPr/>
          <a:lstStyle/>
          <a:p>
            <a:r>
              <a:rPr lang="de-DE" err="1"/>
              <a:t>With</a:t>
            </a:r>
            <a:r>
              <a:rPr lang="de-DE"/>
              <a:t> Elisabeth Wohlfarth (RECUP) </a:t>
            </a:r>
          </a:p>
          <a:p>
            <a:r>
              <a:rPr lang="de-DE"/>
              <a:t>and Eckhard von Münchow (</a:t>
            </a:r>
            <a:r>
              <a:rPr lang="de-DE" err="1"/>
              <a:t>ReFrastructure</a:t>
            </a:r>
            <a:r>
              <a:rPr lang="de-DE"/>
              <a:t>)</a:t>
            </a:r>
          </a:p>
          <a:p>
            <a:endParaRPr lang="de-DE"/>
          </a:p>
        </p:txBody>
      </p:sp>
    </p:spTree>
    <p:extLst>
      <p:ext uri="{BB962C8B-B14F-4D97-AF65-F5344CB8AC3E}">
        <p14:creationId xmlns:p14="http://schemas.microsoft.com/office/powerpoint/2010/main" val="33049730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CBFAC71-7424-3974-6BBB-2EB51D01B964}"/>
              </a:ext>
            </a:extLst>
          </p:cNvPr>
          <p:cNvSpPr>
            <a:spLocks noGrp="1"/>
          </p:cNvSpPr>
          <p:nvPr>
            <p:ph type="ftr" sz="quarter" idx="10"/>
          </p:nvPr>
        </p:nvSpPr>
        <p:spPr/>
        <p:txBody>
          <a:bodyPr/>
          <a:lstStyle/>
          <a:p>
            <a:r>
              <a:rPr lang="en-GB"/>
              <a:t>Circular City Labs</a:t>
            </a:r>
          </a:p>
        </p:txBody>
      </p:sp>
      <p:sp>
        <p:nvSpPr>
          <p:cNvPr id="3" name="Datumsplatzhalter 2">
            <a:extLst>
              <a:ext uri="{FF2B5EF4-FFF2-40B4-BE49-F238E27FC236}">
                <a16:creationId xmlns:a16="http://schemas.microsoft.com/office/drawing/2014/main" id="{7F30316D-ADE5-0946-789A-6B2784412D3C}"/>
              </a:ext>
            </a:extLst>
          </p:cNvPr>
          <p:cNvSpPr>
            <a:spLocks noGrp="1"/>
          </p:cNvSpPr>
          <p:nvPr>
            <p:ph type="dt" sz="half" idx="11"/>
          </p:nvPr>
        </p:nvSpPr>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4" name="Foliennummernplatzhalter 3">
            <a:extLst>
              <a:ext uri="{FF2B5EF4-FFF2-40B4-BE49-F238E27FC236}">
                <a16:creationId xmlns:a16="http://schemas.microsoft.com/office/drawing/2014/main" id="{BCA73C2F-F2F8-089D-9007-840F30A0A199}"/>
              </a:ext>
            </a:extLst>
          </p:cNvPr>
          <p:cNvSpPr>
            <a:spLocks noGrp="1"/>
          </p:cNvSpPr>
          <p:nvPr>
            <p:ph type="sldNum" sz="quarter" idx="12"/>
          </p:nvPr>
        </p:nvSpPr>
        <p:spPr/>
        <p:txBody>
          <a:bodyPr/>
          <a:lstStyle/>
          <a:p>
            <a:r>
              <a:rPr lang="en-GB"/>
              <a:t>Page </a:t>
            </a:r>
            <a:fld id="{3A8B5DB7-81A8-4ED4-916B-6B23CD603687}" type="slidenum">
              <a:rPr lang="en-GB" smtClean="0"/>
              <a:pPr/>
              <a:t>34</a:t>
            </a:fld>
            <a:endParaRPr lang="en-GB"/>
          </a:p>
        </p:txBody>
      </p:sp>
      <p:sp>
        <p:nvSpPr>
          <p:cNvPr id="6" name="Titel 5">
            <a:extLst>
              <a:ext uri="{FF2B5EF4-FFF2-40B4-BE49-F238E27FC236}">
                <a16:creationId xmlns:a16="http://schemas.microsoft.com/office/drawing/2014/main" id="{E550F85D-FCB2-920A-42FB-9AE2171432CA}"/>
              </a:ext>
            </a:extLst>
          </p:cNvPr>
          <p:cNvSpPr>
            <a:spLocks noGrp="1"/>
          </p:cNvSpPr>
          <p:nvPr>
            <p:ph type="title"/>
          </p:nvPr>
        </p:nvSpPr>
        <p:spPr>
          <a:xfrm>
            <a:off x="699848" y="3204960"/>
            <a:ext cx="7971711" cy="360099"/>
          </a:xfrm>
        </p:spPr>
        <p:txBody>
          <a:bodyPr/>
          <a:lstStyle/>
          <a:p>
            <a:r>
              <a:rPr lang="en-GB"/>
              <a:t>Role of Cities</a:t>
            </a:r>
            <a:endParaRPr lang="de-DE"/>
          </a:p>
        </p:txBody>
      </p:sp>
      <p:sp>
        <p:nvSpPr>
          <p:cNvPr id="5" name="Textplatzhalter 4">
            <a:extLst>
              <a:ext uri="{FF2B5EF4-FFF2-40B4-BE49-F238E27FC236}">
                <a16:creationId xmlns:a16="http://schemas.microsoft.com/office/drawing/2014/main" id="{6DA93F48-C432-C243-DE78-842682C15CE8}"/>
              </a:ext>
            </a:extLst>
          </p:cNvPr>
          <p:cNvSpPr>
            <a:spLocks noGrp="1"/>
          </p:cNvSpPr>
          <p:nvPr>
            <p:ph type="body" sz="quarter" idx="13"/>
          </p:nvPr>
        </p:nvSpPr>
        <p:spPr>
          <a:xfrm>
            <a:off x="699848" y="3704147"/>
            <a:ext cx="7970837" cy="592470"/>
          </a:xfrm>
        </p:spPr>
        <p:txBody>
          <a:bodyPr/>
          <a:lstStyle/>
          <a:p>
            <a:r>
              <a:rPr lang="de-DE" err="1"/>
              <a:t>Magashen</a:t>
            </a:r>
            <a:r>
              <a:rPr lang="de-DE"/>
              <a:t> Naidoo (ICLEI)</a:t>
            </a:r>
          </a:p>
          <a:p>
            <a:r>
              <a:rPr lang="de-DE"/>
              <a:t>Tobias Staufenberg (City </a:t>
            </a:r>
            <a:r>
              <a:rPr lang="de-DE" err="1"/>
              <a:t>of</a:t>
            </a:r>
            <a:r>
              <a:rPr lang="de-DE"/>
              <a:t> Tübingen)</a:t>
            </a:r>
          </a:p>
        </p:txBody>
      </p:sp>
      <p:pic>
        <p:nvPicPr>
          <p:cNvPr id="8" name="Grafik 7">
            <a:extLst>
              <a:ext uri="{FF2B5EF4-FFF2-40B4-BE49-F238E27FC236}">
                <a16:creationId xmlns:a16="http://schemas.microsoft.com/office/drawing/2014/main" id="{0D5C194E-555B-44F6-3BFE-8AF3A95DA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0234" y="1439353"/>
            <a:ext cx="3784600" cy="3175000"/>
          </a:xfrm>
          <a:prstGeom prst="rect">
            <a:avLst/>
          </a:prstGeom>
        </p:spPr>
      </p:pic>
    </p:spTree>
    <p:extLst>
      <p:ext uri="{BB962C8B-B14F-4D97-AF65-F5344CB8AC3E}">
        <p14:creationId xmlns:p14="http://schemas.microsoft.com/office/powerpoint/2010/main" val="386236203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5"/>
          <p:cNvSpPr txBox="1"/>
          <p:nvPr/>
        </p:nvSpPr>
        <p:spPr>
          <a:xfrm>
            <a:off x="492925" y="1188850"/>
            <a:ext cx="4866900" cy="84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r>
              <a:rPr kumimoji="0" lang="en" sz="2300" b="1" i="0" u="none" strike="noStrike" kern="0" cap="none" spc="0" normalizeH="0" baseline="0" noProof="0">
                <a:ln>
                  <a:noFill/>
                </a:ln>
                <a:solidFill>
                  <a:srgbClr val="00636C"/>
                </a:solidFill>
                <a:effectLst/>
                <a:uLnTx/>
                <a:uFillTx/>
                <a:latin typeface="Verdana"/>
                <a:ea typeface="Verdana"/>
                <a:cs typeface="Verdana"/>
                <a:sym typeface="Verdana"/>
              </a:rPr>
              <a:t>Circular City Labs - Webinar</a:t>
            </a:r>
            <a:endParaRPr kumimoji="0" sz="2300" b="1" i="0" u="none" strike="noStrike" kern="0" cap="none" spc="0" normalizeH="0" baseline="0" noProof="0">
              <a:ln>
                <a:noFill/>
              </a:ln>
              <a:solidFill>
                <a:srgbClr val="00636C"/>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r>
              <a:rPr kumimoji="0" lang="en" sz="2000" b="1" i="0" u="none" strike="noStrike" kern="0" cap="none" spc="0" normalizeH="0" baseline="0" noProof="0">
                <a:ln>
                  <a:noFill/>
                </a:ln>
                <a:solidFill>
                  <a:srgbClr val="00636C"/>
                </a:solidFill>
                <a:effectLst/>
                <a:uLnTx/>
                <a:uFillTx/>
                <a:latin typeface="Verdana"/>
                <a:ea typeface="Verdana"/>
                <a:cs typeface="Verdana"/>
                <a:sym typeface="Verdana"/>
              </a:rPr>
              <a:t>“Initiating Reuse - Perspectives for Business and Cities”</a:t>
            </a:r>
            <a:endParaRPr kumimoji="0" sz="2000" b="1" i="0" u="none" strike="noStrike" kern="0" cap="none" spc="0" normalizeH="0" baseline="0" noProof="0">
              <a:ln>
                <a:noFill/>
              </a:ln>
              <a:solidFill>
                <a:srgbClr val="00636C"/>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endParaRPr kumimoji="0" sz="2000" b="1" i="0" u="none" strike="noStrike" kern="0" cap="none" spc="0" normalizeH="0" baseline="0" noProof="0">
              <a:ln>
                <a:noFill/>
              </a:ln>
              <a:solidFill>
                <a:srgbClr val="00636C"/>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r>
              <a:rPr kumimoji="0" lang="en" sz="1500" b="1" i="0" u="none" strike="noStrike" kern="0" cap="none" spc="0" normalizeH="0" baseline="0" noProof="0">
                <a:ln>
                  <a:noFill/>
                </a:ln>
                <a:solidFill>
                  <a:srgbClr val="00636C"/>
                </a:solidFill>
                <a:effectLst/>
                <a:uLnTx/>
                <a:uFillTx/>
                <a:latin typeface="Verdana"/>
                <a:ea typeface="Verdana"/>
                <a:cs typeface="Verdana"/>
                <a:sym typeface="Verdana"/>
              </a:rPr>
              <a:t>“The role of municipalities to promote and enable reuse models: Policy and holistic considerations”</a:t>
            </a:r>
            <a:endParaRPr kumimoji="0" sz="1500" b="1" i="0" u="none" strike="noStrike" kern="0" cap="none" spc="0" normalizeH="0" baseline="0" noProof="0">
              <a:ln>
                <a:noFill/>
              </a:ln>
              <a:solidFill>
                <a:srgbClr val="00636C"/>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endParaRPr kumimoji="0" sz="1500" b="1" i="0" u="none" strike="noStrike" kern="0" cap="none" spc="0" normalizeH="0" baseline="0" noProof="0">
              <a:ln>
                <a:noFill/>
              </a:ln>
              <a:solidFill>
                <a:srgbClr val="00636C"/>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r>
              <a:rPr kumimoji="0" lang="en" sz="1500" b="1" i="0" u="none" strike="noStrike" kern="0" cap="none" spc="0" normalizeH="0" baseline="0" noProof="0">
                <a:ln>
                  <a:noFill/>
                </a:ln>
                <a:solidFill>
                  <a:srgbClr val="00636C"/>
                </a:solidFill>
                <a:effectLst/>
                <a:uLnTx/>
                <a:uFillTx/>
                <a:latin typeface="Verdana"/>
                <a:ea typeface="Verdana"/>
                <a:cs typeface="Verdana"/>
                <a:sym typeface="Verdana"/>
              </a:rPr>
              <a:t>Magash Naidoo, 16/01/2024</a:t>
            </a:r>
            <a:endParaRPr kumimoji="0" sz="1500" b="1" i="0" u="none" strike="noStrike" kern="0" cap="none" spc="0" normalizeH="0" baseline="0" noProof="0">
              <a:ln>
                <a:noFill/>
              </a:ln>
              <a:solidFill>
                <a:srgbClr val="00636C"/>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endParaRPr kumimoji="0" sz="2400" b="1" i="0" u="none" strike="noStrike" kern="0" cap="none" spc="0" normalizeH="0" baseline="0" noProof="0">
              <a:ln>
                <a:noFill/>
              </a:ln>
              <a:solidFill>
                <a:srgbClr val="00636C"/>
              </a:solidFill>
              <a:effectLst/>
              <a:uLnTx/>
              <a:uFillTx/>
              <a:latin typeface="Verdana"/>
              <a:ea typeface="Verdana"/>
              <a:cs typeface="Verdana"/>
              <a:sym typeface="Verdana"/>
            </a:endParaRPr>
          </a:p>
        </p:txBody>
      </p:sp>
      <p:sp>
        <p:nvSpPr>
          <p:cNvPr id="479" name="Google Shape;479;p35"/>
          <p:cNvSpPr/>
          <p:nvPr/>
        </p:nvSpPr>
        <p:spPr>
          <a:xfrm>
            <a:off x="6304725" y="-19650"/>
            <a:ext cx="5319300" cy="5182800"/>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6"/>
          <p:cNvSpPr txBox="1">
            <a:spLocks noGrp="1"/>
          </p:cNvSpPr>
          <p:nvPr>
            <p:ph type="title"/>
          </p:nvPr>
        </p:nvSpPr>
        <p:spPr>
          <a:xfrm>
            <a:off x="531775" y="368850"/>
            <a:ext cx="6368700" cy="33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Our Mission</a:t>
            </a:r>
            <a:endParaRPr/>
          </a:p>
        </p:txBody>
      </p:sp>
      <p:sp>
        <p:nvSpPr>
          <p:cNvPr id="485" name="Google Shape;485;p36"/>
          <p:cNvSpPr txBox="1">
            <a:spLocks noGrp="1"/>
          </p:cNvSpPr>
          <p:nvPr>
            <p:ph type="body" idx="1"/>
          </p:nvPr>
        </p:nvSpPr>
        <p:spPr>
          <a:xfrm>
            <a:off x="484632" y="1217759"/>
            <a:ext cx="8156100" cy="15492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900"/>
              <a:buNone/>
            </a:pPr>
            <a:r>
              <a:rPr lang="en" sz="1600">
                <a:solidFill>
                  <a:srgbClr val="00636C"/>
                </a:solidFill>
              </a:rPr>
              <a:t>ICLEI – Local Governments for Sustainability (known as “ICLEI”) is a global network working with more than 2,500 local and regional governments committed to sustainable urban development. Active in 125+ countries, we influence sustainability policy and drive local action for low emission, nature-based, equitable, resilient and circular development.</a:t>
            </a:r>
            <a:endParaRPr sz="1000"/>
          </a:p>
        </p:txBody>
      </p:sp>
      <p:sp>
        <p:nvSpPr>
          <p:cNvPr id="486" name="Google Shape;486;p36"/>
          <p:cNvSpPr/>
          <p:nvPr/>
        </p:nvSpPr>
        <p:spPr>
          <a:xfrm>
            <a:off x="3460645" y="3099154"/>
            <a:ext cx="2222700" cy="716100"/>
          </a:xfrm>
          <a:prstGeom prst="rect">
            <a:avLst/>
          </a:prstGeom>
          <a:solidFill>
            <a:srgbClr val="FFE14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1400" b="1" i="0" u="none" strike="noStrike" kern="0" cap="none" spc="0" normalizeH="0" baseline="0" noProof="0">
                <a:ln>
                  <a:noFill/>
                </a:ln>
                <a:solidFill>
                  <a:srgbClr val="00636C"/>
                </a:solidFill>
                <a:effectLst/>
                <a:uLnTx/>
                <a:uFillTx/>
                <a:latin typeface="Verdana"/>
                <a:ea typeface="Verdana"/>
                <a:cs typeface="Verdana"/>
                <a:sym typeface="Verdana"/>
              </a:rPr>
              <a:t>ACTIVE IN</a:t>
            </a:r>
            <a:endParaRPr kumimoji="0" sz="1400" b="0" i="0" u="none" strike="noStrike" kern="0" cap="none" spc="0" normalizeH="0" baseline="0" noProof="0">
              <a:ln>
                <a:noFill/>
              </a:ln>
              <a:solidFill>
                <a:srgbClr val="00636C"/>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 sz="1400" b="1" i="0" u="none" strike="noStrike" kern="0" cap="none" spc="0" normalizeH="0" baseline="0" noProof="0">
                <a:ln>
                  <a:noFill/>
                </a:ln>
                <a:solidFill>
                  <a:srgbClr val="595959"/>
                </a:solidFill>
                <a:effectLst/>
                <a:uLnTx/>
                <a:uFillTx/>
                <a:latin typeface="Verdana"/>
                <a:ea typeface="Verdana"/>
                <a:cs typeface="Verdana"/>
                <a:sym typeface="Verdana"/>
              </a:rPr>
              <a:t>125+</a:t>
            </a:r>
            <a:r>
              <a:rPr kumimoji="0" lang="en" sz="1400" b="1" i="0" u="none" strike="noStrike" kern="0" cap="none" spc="0" normalizeH="0" baseline="0" noProof="0">
                <a:ln>
                  <a:noFill/>
                </a:ln>
                <a:solidFill>
                  <a:srgbClr val="FFFFFF"/>
                </a:solidFill>
                <a:effectLst/>
                <a:uLnTx/>
                <a:uFillTx/>
                <a:latin typeface="Verdana"/>
                <a:ea typeface="Verdana"/>
                <a:cs typeface="Verdana"/>
                <a:sym typeface="Verdana"/>
              </a:rPr>
              <a:t> </a:t>
            </a:r>
            <a:r>
              <a:rPr kumimoji="0" lang="en" sz="1400" b="1" i="0" u="none" strike="noStrike" kern="0" cap="none" spc="0" normalizeH="0" baseline="0" noProof="0">
                <a:ln>
                  <a:noFill/>
                </a:ln>
                <a:solidFill>
                  <a:srgbClr val="00636C"/>
                </a:solidFill>
                <a:effectLst/>
                <a:uLnTx/>
                <a:uFillTx/>
                <a:latin typeface="Verdana"/>
                <a:ea typeface="Verdana"/>
                <a:cs typeface="Verdana"/>
                <a:sym typeface="Verdana"/>
              </a:rPr>
              <a:t>COUNTRIES</a:t>
            </a:r>
            <a:endParaRPr kumimoji="0" sz="1400" b="1" i="0" u="none" strike="noStrike" kern="0" cap="none" spc="0" normalizeH="0" baseline="0" noProof="0">
              <a:ln>
                <a:noFill/>
              </a:ln>
              <a:solidFill>
                <a:srgbClr val="00636C"/>
              </a:solidFill>
              <a:effectLst/>
              <a:uLnTx/>
              <a:uFillTx/>
              <a:latin typeface="Verdana"/>
              <a:ea typeface="Verdana"/>
              <a:cs typeface="Verdana"/>
              <a:sym typeface="Verdana"/>
            </a:endParaRPr>
          </a:p>
        </p:txBody>
      </p:sp>
      <p:sp>
        <p:nvSpPr>
          <p:cNvPr id="487" name="Google Shape;487;p36"/>
          <p:cNvSpPr/>
          <p:nvPr/>
        </p:nvSpPr>
        <p:spPr>
          <a:xfrm>
            <a:off x="5901279" y="3099154"/>
            <a:ext cx="2222700" cy="716100"/>
          </a:xfrm>
          <a:prstGeom prst="rect">
            <a:avLst/>
          </a:prstGeom>
          <a:solidFill>
            <a:srgbClr val="82AF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 sz="1400" b="1" i="0" u="none" strike="noStrike" kern="0" cap="none" spc="0" normalizeH="0" baseline="0" noProof="0">
                <a:ln>
                  <a:noFill/>
                </a:ln>
                <a:solidFill>
                  <a:srgbClr val="00636C"/>
                </a:solidFill>
                <a:effectLst/>
                <a:uLnTx/>
                <a:uFillTx/>
                <a:latin typeface="Verdana"/>
                <a:ea typeface="Verdana"/>
                <a:cs typeface="Verdana"/>
                <a:sym typeface="Verdana"/>
              </a:rPr>
              <a:t>600+ EXPERTS IN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1400" b="1" i="0" u="none" strike="noStrike" kern="0" cap="none" spc="0" normalizeH="0" baseline="0" noProof="0">
                <a:ln>
                  <a:noFill/>
                </a:ln>
                <a:solidFill>
                  <a:srgbClr val="FFFFFF"/>
                </a:solidFill>
                <a:effectLst/>
                <a:uLnTx/>
                <a:uFillTx/>
                <a:latin typeface="Verdana"/>
                <a:ea typeface="Verdana"/>
                <a:cs typeface="Verdana"/>
                <a:sym typeface="Verdana"/>
              </a:rPr>
              <a:t>27 OFFICES </a:t>
            </a:r>
            <a:r>
              <a:rPr kumimoji="0" lang="en" sz="1400" b="1" i="0" u="none" strike="noStrike" kern="0" cap="none" spc="0" normalizeH="0" baseline="0" noProof="0">
                <a:ln>
                  <a:noFill/>
                </a:ln>
                <a:solidFill>
                  <a:srgbClr val="00636C"/>
                </a:solidFill>
                <a:effectLst/>
                <a:uLnTx/>
                <a:uFillTx/>
                <a:latin typeface="Verdana"/>
                <a:ea typeface="Verdana"/>
                <a:cs typeface="Verdana"/>
                <a:sym typeface="Verdana"/>
              </a:rPr>
              <a:t>WORLDWIDE </a:t>
            </a:r>
            <a:endParaRPr kumimoji="0" sz="1400" b="1" i="0" u="none" strike="noStrike" kern="0" cap="none" spc="0" normalizeH="0" baseline="0" noProof="0">
              <a:ln>
                <a:noFill/>
              </a:ln>
              <a:solidFill>
                <a:srgbClr val="00636C"/>
              </a:solidFill>
              <a:effectLst/>
              <a:uLnTx/>
              <a:uFillTx/>
              <a:latin typeface="Verdana"/>
              <a:ea typeface="Verdana"/>
              <a:cs typeface="Verdana"/>
              <a:sym typeface="Verdana"/>
            </a:endParaRPr>
          </a:p>
        </p:txBody>
      </p:sp>
      <p:sp>
        <p:nvSpPr>
          <p:cNvPr id="488" name="Google Shape;488;p36"/>
          <p:cNvSpPr/>
          <p:nvPr/>
        </p:nvSpPr>
        <p:spPr>
          <a:xfrm>
            <a:off x="1020011" y="3099154"/>
            <a:ext cx="2222700" cy="714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 sz="1400" b="1" i="0" u="none" strike="noStrike" kern="0" cap="none" spc="0" normalizeH="0" baseline="0" noProof="0">
                <a:ln>
                  <a:noFill/>
                </a:ln>
                <a:solidFill>
                  <a:srgbClr val="FFFFFF"/>
                </a:solidFill>
                <a:effectLst/>
                <a:uLnTx/>
                <a:uFillTx/>
                <a:latin typeface="Verdana"/>
                <a:ea typeface="Verdana"/>
                <a:cs typeface="Verdana"/>
                <a:sym typeface="Verdana"/>
              </a:rPr>
              <a:t>2,500+ </a:t>
            </a:r>
            <a:r>
              <a:rPr kumimoji="0" lang="en" sz="1400" b="1" i="0" u="none" strike="noStrike" kern="0" cap="none" spc="0" normalizeH="0" baseline="0" noProof="0">
                <a:ln>
                  <a:noFill/>
                </a:ln>
                <a:solidFill>
                  <a:srgbClr val="B0D776"/>
                </a:solidFill>
                <a:effectLst/>
                <a:uLnTx/>
                <a:uFillTx/>
                <a:latin typeface="Verdana"/>
                <a:ea typeface="Verdana"/>
                <a:cs typeface="Verdana"/>
                <a:sym typeface="Verdana"/>
              </a:rPr>
              <a:t>LOCAL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1400" b="1" i="0" u="none" strike="noStrike" kern="0" cap="none" spc="0" normalizeH="0" baseline="0" noProof="0">
                <a:ln>
                  <a:noFill/>
                </a:ln>
                <a:solidFill>
                  <a:srgbClr val="B0D776"/>
                </a:solidFill>
                <a:effectLst/>
                <a:uLnTx/>
                <a:uFillTx/>
                <a:latin typeface="Verdana"/>
                <a:ea typeface="Verdana"/>
                <a:cs typeface="Verdana"/>
                <a:sym typeface="Verdana"/>
              </a:rPr>
              <a:t>AND REGIONAL GOVERNMENTS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p:nvPr/>
        </p:nvSpPr>
        <p:spPr>
          <a:xfrm>
            <a:off x="531775" y="172303"/>
            <a:ext cx="6123300" cy="333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636C"/>
              </a:buClr>
              <a:buSzPts val="1400"/>
              <a:buFont typeface="Verdana"/>
              <a:buNone/>
              <a:tabLst/>
              <a:defRPr/>
            </a:pPr>
            <a:r>
              <a:rPr kumimoji="0" lang="en" sz="2400" b="1" i="0" u="none" strike="noStrike" kern="0" cap="none" spc="0" normalizeH="0" baseline="0" noProof="0">
                <a:ln>
                  <a:noFill/>
                </a:ln>
                <a:solidFill>
                  <a:srgbClr val="00636C"/>
                </a:solidFill>
                <a:effectLst/>
                <a:uLnTx/>
                <a:uFillTx/>
                <a:latin typeface="Verdana"/>
                <a:ea typeface="Verdana"/>
                <a:cs typeface="Verdana"/>
                <a:sym typeface="Verdana"/>
              </a:rPr>
              <a:t>ICLEI Offices Around The World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8"/>
          <p:cNvSpPr txBox="1">
            <a:spLocks noGrp="1"/>
          </p:cNvSpPr>
          <p:nvPr>
            <p:ph type="title"/>
          </p:nvPr>
        </p:nvSpPr>
        <p:spPr>
          <a:xfrm>
            <a:off x="531775" y="368850"/>
            <a:ext cx="6368700" cy="33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Role of cities?</a:t>
            </a:r>
            <a:endParaRPr/>
          </a:p>
        </p:txBody>
      </p:sp>
      <p:sp>
        <p:nvSpPr>
          <p:cNvPr id="499" name="Google Shape;499;p38"/>
          <p:cNvSpPr txBox="1"/>
          <p:nvPr/>
        </p:nvSpPr>
        <p:spPr>
          <a:xfrm>
            <a:off x="303175" y="1037025"/>
            <a:ext cx="5091600" cy="4186800"/>
          </a:xfrm>
          <a:prstGeom prst="rect">
            <a:avLst/>
          </a:prstGeom>
          <a:noFill/>
          <a:ln>
            <a:noFill/>
          </a:ln>
        </p:spPr>
        <p:txBody>
          <a:bodyPr spcFirstLastPara="1" wrap="square" lIns="91425" tIns="91425" rIns="91425" bIns="91425" anchor="t" anchorCtr="0">
            <a:spAutoFit/>
          </a:bodyPr>
          <a:lstStyle/>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Integration: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Critical but complex to balance multiple objectives over many thematic areas, e.g. banning single use items vs. unemployment and livelihoods.</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Enabler: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Primary power lies in Regulatory environment, Policies, By-laws, Strategies and Plans. Not forgetting the ability to institute incentives and enforcement mechanisms. E.g. Integrated Solid Waste Management Plans that move towards zero-waste; implementation of separation at source infrastructure and enforcement of proper use.</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Conduit: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Legitimate lobby power with other key stakeholders, e.g. national government to institute laws that promote Reuse; and contribute to Global Treaties.</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Convener: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A safe platform for all perspectives to be shared and objectives achieved for the greater good.</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End-user: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City Administrations also consumer a lot.</a:t>
            </a:r>
            <a:endParaRPr kumimoji="0" sz="4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p:txBody>
      </p:sp>
      <p:sp>
        <p:nvSpPr>
          <p:cNvPr id="500" name="Google Shape;500;p38"/>
          <p:cNvSpPr/>
          <p:nvPr/>
        </p:nvSpPr>
        <p:spPr>
          <a:xfrm>
            <a:off x="5232400" y="1000124"/>
            <a:ext cx="3784500" cy="3699000"/>
          </a:xfrm>
          <a:prstGeom prst="ellipse">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9"/>
          <p:cNvSpPr txBox="1">
            <a:spLocks noGrp="1"/>
          </p:cNvSpPr>
          <p:nvPr>
            <p:ph type="title"/>
          </p:nvPr>
        </p:nvSpPr>
        <p:spPr>
          <a:xfrm>
            <a:off x="1222408" y="367200"/>
            <a:ext cx="5455891" cy="59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Circular Economy Policy Tool Box</a:t>
            </a:r>
            <a:endParaRPr/>
          </a:p>
        </p:txBody>
      </p:sp>
      <p:pic>
        <p:nvPicPr>
          <p:cNvPr id="506" name="Google Shape;506;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6715" y="271035"/>
            <a:ext cx="1044243" cy="1057252"/>
          </a:xfrm>
          <a:prstGeom prst="rect">
            <a:avLst/>
          </a:prstGeom>
          <a:noFill/>
          <a:ln>
            <a:noFill/>
          </a:ln>
        </p:spPr>
      </p:pic>
      <p:sp>
        <p:nvSpPr>
          <p:cNvPr id="507" name="Google Shape;507;p39"/>
          <p:cNvSpPr txBox="1"/>
          <p:nvPr/>
        </p:nvSpPr>
        <p:spPr>
          <a:xfrm>
            <a:off x="286310" y="1319146"/>
            <a:ext cx="8579100" cy="238500"/>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636C"/>
                </a:solidFill>
                <a:effectLst/>
                <a:uLnTx/>
                <a:uFillTx/>
                <a:latin typeface="Arial"/>
                <a:ea typeface="Arial"/>
                <a:cs typeface="Arial"/>
                <a:sym typeface="Arial"/>
              </a:rPr>
              <a:t>Local governments’ instruments to build a sound policy framework to further </a:t>
            </a:r>
            <a:r>
              <a:rPr kumimoji="0" lang="en" sz="1100" b="1" i="0" u="none" strike="noStrike" kern="0" cap="none" spc="0" normalizeH="0" baseline="0" noProof="0">
                <a:ln>
                  <a:noFill/>
                </a:ln>
                <a:solidFill>
                  <a:srgbClr val="00636C"/>
                </a:solidFill>
                <a:effectLst/>
                <a:uLnTx/>
                <a:uFillTx/>
                <a:latin typeface="Arial"/>
                <a:ea typeface="Arial"/>
                <a:cs typeface="Arial"/>
                <a:sym typeface="Arial"/>
              </a:rPr>
              <a:t>circular economy and reuse measures include</a:t>
            </a:r>
            <a:r>
              <a:rPr kumimoji="0" lang="en" sz="1100" b="0" i="0" u="none" strike="noStrike" kern="0" cap="none" spc="0" normalizeH="0" baseline="0" noProof="0">
                <a:ln>
                  <a:noFill/>
                </a:ln>
                <a:solidFill>
                  <a:srgbClr val="00636C"/>
                </a:solidFill>
                <a:effectLst/>
                <a:uLnTx/>
                <a:uFillTx/>
                <a:latin typeface="Arial"/>
                <a:ea typeface="Arial"/>
                <a:cs typeface="Arial"/>
                <a:sym typeface="Arial"/>
              </a:rPr>
              <a:t>:</a:t>
            </a:r>
            <a:endParaRPr kumimoji="0" sz="1100" b="0" i="0" u="none" strike="noStrike" kern="0" cap="none" spc="0" normalizeH="0" baseline="0" noProof="0">
              <a:ln>
                <a:noFill/>
              </a:ln>
              <a:solidFill>
                <a:srgbClr val="00636C"/>
              </a:solidFill>
              <a:effectLst/>
              <a:uLnTx/>
              <a:uFillTx/>
              <a:latin typeface="Arial"/>
              <a:cs typeface="Arial"/>
              <a:sym typeface="Arial"/>
            </a:endParaRPr>
          </a:p>
        </p:txBody>
      </p:sp>
      <p:sp>
        <p:nvSpPr>
          <p:cNvPr id="508" name="Google Shape;508;p39"/>
          <p:cNvSpPr/>
          <p:nvPr/>
        </p:nvSpPr>
        <p:spPr>
          <a:xfrm>
            <a:off x="1847330" y="1747961"/>
            <a:ext cx="2592000" cy="1458000"/>
          </a:xfrm>
          <a:prstGeom prst="roundRect">
            <a:avLst>
              <a:gd name="adj" fmla="val 5114"/>
            </a:avLst>
          </a:prstGeom>
          <a:noFill/>
          <a:ln w="19050" cap="flat" cmpd="sng">
            <a:solidFill>
              <a:srgbClr val="A0D1B4"/>
            </a:solidFill>
            <a:prstDash val="solid"/>
            <a:round/>
            <a:headEnd type="none" w="sm" len="sm"/>
            <a:tailEnd type="none" w="sm" len="sm"/>
          </a:ln>
        </p:spPr>
        <p:txBody>
          <a:bodyPr spcFirstLastPara="1" wrap="square" lIns="135000" tIns="54000" rIns="68575"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1" i="0" u="none" strike="noStrike" kern="0" cap="none" spc="0" normalizeH="0" baseline="0" noProof="0">
                <a:ln>
                  <a:noFill/>
                </a:ln>
                <a:solidFill>
                  <a:srgbClr val="171717"/>
                </a:solidFill>
                <a:effectLst/>
                <a:uLnTx/>
                <a:uFillTx/>
                <a:latin typeface="Arial"/>
                <a:ea typeface="Arial"/>
                <a:cs typeface="Arial"/>
                <a:sym typeface="Arial"/>
              </a:rPr>
              <a:t>REGULATORY AND PLANNING</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Regulations and strategic plans</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Monitoring and enforcement</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Environmental assessment and permits</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Spatial planning</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Strategic plans</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Multi-level governance</a:t>
            </a:r>
            <a:endParaRPr kumimoji="0" sz="1100" b="0" i="0" u="none" strike="noStrike" kern="0" cap="none" spc="0" normalizeH="0" baseline="0" noProof="0">
              <a:ln>
                <a:noFill/>
              </a:ln>
              <a:solidFill>
                <a:srgbClr val="171717"/>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171717"/>
              </a:buClr>
              <a:buSzPts val="900"/>
              <a:buFont typeface="Arial"/>
              <a:buChar char="●"/>
              <a:tabLst/>
              <a:defRPr/>
            </a:pPr>
            <a:r>
              <a:rPr kumimoji="0" lang="en" sz="900" b="0" i="0" u="none" strike="noStrike" kern="0" cap="none" spc="0" normalizeH="0" baseline="0" noProof="0">
                <a:ln>
                  <a:noFill/>
                </a:ln>
                <a:solidFill>
                  <a:srgbClr val="171717"/>
                </a:solidFill>
                <a:effectLst/>
                <a:uLnTx/>
                <a:uFillTx/>
                <a:latin typeface="Arial"/>
                <a:ea typeface="Arial"/>
                <a:cs typeface="Arial"/>
                <a:sym typeface="Arial"/>
              </a:rPr>
              <a:t>Asset management</a:t>
            </a:r>
            <a:endParaRPr kumimoji="0" sz="1100" b="0" i="0" u="none" strike="noStrike" kern="0" cap="none" spc="0" normalizeH="0" baseline="0" noProof="0">
              <a:ln>
                <a:noFill/>
              </a:ln>
              <a:solidFill>
                <a:srgbClr val="171717"/>
              </a:solidFill>
              <a:effectLst/>
              <a:uLnTx/>
              <a:uFillTx/>
              <a:latin typeface="Arial"/>
              <a:cs typeface="Arial"/>
              <a:sym typeface="Arial"/>
            </a:endParaRPr>
          </a:p>
        </p:txBody>
      </p:sp>
      <p:sp>
        <p:nvSpPr>
          <p:cNvPr id="509" name="Google Shape;509;p39"/>
          <p:cNvSpPr/>
          <p:nvPr/>
        </p:nvSpPr>
        <p:spPr>
          <a:xfrm>
            <a:off x="4607413" y="1747961"/>
            <a:ext cx="2592000" cy="1458000"/>
          </a:xfrm>
          <a:prstGeom prst="roundRect">
            <a:avLst>
              <a:gd name="adj" fmla="val 5114"/>
            </a:avLst>
          </a:prstGeom>
          <a:noFill/>
          <a:ln w="19050" cap="flat" cmpd="sng">
            <a:solidFill>
              <a:schemeClr val="accent2"/>
            </a:solidFill>
            <a:prstDash val="solid"/>
            <a:round/>
            <a:headEnd type="none" w="sm" len="sm"/>
            <a:tailEnd type="none" w="sm" len="sm"/>
          </a:ln>
        </p:spPr>
        <p:txBody>
          <a:bodyPr spcFirstLastPara="1" wrap="square" lIns="135000" tIns="54000" rIns="68575"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1" i="0" u="none" strike="noStrike" kern="0" cap="none" spc="0" normalizeH="0" baseline="0" noProof="0">
                <a:ln>
                  <a:noFill/>
                </a:ln>
                <a:solidFill>
                  <a:srgbClr val="000000"/>
                </a:solidFill>
                <a:effectLst/>
                <a:uLnTx/>
                <a:uFillTx/>
                <a:latin typeface="Arial"/>
                <a:ea typeface="Arial"/>
                <a:cs typeface="Arial"/>
                <a:sym typeface="Arial"/>
              </a:rPr>
              <a:t>ECONOMIC</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Fees and user charges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Certificate trading</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Public procurement</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Financial support</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Investment programs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Public-private partnerships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Tax incentives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9"/>
          <p:cNvSpPr/>
          <p:nvPr/>
        </p:nvSpPr>
        <p:spPr>
          <a:xfrm>
            <a:off x="1847330" y="3380861"/>
            <a:ext cx="2592000" cy="1115700"/>
          </a:xfrm>
          <a:prstGeom prst="roundRect">
            <a:avLst>
              <a:gd name="adj" fmla="val 5114"/>
            </a:avLst>
          </a:prstGeom>
          <a:noFill/>
          <a:ln w="19050" cap="flat" cmpd="sng">
            <a:solidFill>
              <a:srgbClr val="FA9F8C"/>
            </a:solidFill>
            <a:prstDash val="solid"/>
            <a:round/>
            <a:headEnd type="none" w="sm" len="sm"/>
            <a:tailEnd type="none" w="sm" len="sm"/>
          </a:ln>
        </p:spPr>
        <p:txBody>
          <a:bodyPr spcFirstLastPara="1" wrap="square" lIns="135000" tIns="54000" rIns="68575"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1" i="0" u="none" strike="noStrike" kern="0" cap="none" spc="0" normalizeH="0" baseline="0" noProof="0">
                <a:ln>
                  <a:noFill/>
                </a:ln>
                <a:solidFill>
                  <a:srgbClr val="000000"/>
                </a:solidFill>
                <a:effectLst/>
                <a:uLnTx/>
                <a:uFillTx/>
                <a:latin typeface="Arial"/>
                <a:ea typeface="Arial"/>
                <a:cs typeface="Arial"/>
                <a:sym typeface="Arial"/>
              </a:rPr>
              <a:t>COOPERATION</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Voluntary agreements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Technology transfer</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Partnerships for knowledge development</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Provide access to space and noneconomic resources</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9"/>
          <p:cNvSpPr/>
          <p:nvPr/>
        </p:nvSpPr>
        <p:spPr>
          <a:xfrm>
            <a:off x="4607413" y="3380861"/>
            <a:ext cx="2592000" cy="1115700"/>
          </a:xfrm>
          <a:prstGeom prst="roundRect">
            <a:avLst>
              <a:gd name="adj" fmla="val 5114"/>
            </a:avLst>
          </a:prstGeom>
          <a:noFill/>
          <a:ln w="19050" cap="flat" cmpd="sng">
            <a:solidFill>
              <a:srgbClr val="8291C3"/>
            </a:solidFill>
            <a:prstDash val="solid"/>
            <a:round/>
            <a:headEnd type="none" w="sm" len="sm"/>
            <a:tailEnd type="none" w="sm" len="sm"/>
          </a:ln>
        </p:spPr>
        <p:txBody>
          <a:bodyPr spcFirstLastPara="1" wrap="square" lIns="135000" tIns="54000" rIns="68575" bIns="5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1" i="0" u="none" strike="noStrike" kern="0" cap="none" spc="0" normalizeH="0" baseline="0" noProof="0">
                <a:ln>
                  <a:noFill/>
                </a:ln>
                <a:solidFill>
                  <a:srgbClr val="000000"/>
                </a:solidFill>
                <a:effectLst/>
                <a:uLnTx/>
                <a:uFillTx/>
                <a:latin typeface="Arial"/>
                <a:ea typeface="Arial"/>
                <a:cs typeface="Arial"/>
                <a:sym typeface="Arial"/>
              </a:rPr>
              <a:t>EDUCATION &amp; KNOWLEDGE</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Communication and awareness campaigns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Education and curriculum</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Guidelines and handbooks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Monitoring systems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165100" marR="0" lvl="0" indent="-158750" algn="l" defTabSz="914400" rtl="0" eaLnBrk="1" fontAlgn="auto" latinLnBrk="0" hangingPunct="1">
              <a:lnSpc>
                <a:spcPct val="100000"/>
              </a:lnSpc>
              <a:spcBef>
                <a:spcPts val="200"/>
              </a:spcBef>
              <a:spcAft>
                <a:spcPts val="0"/>
              </a:spcAft>
              <a:buClr>
                <a:srgbClr val="000000"/>
              </a:buClr>
              <a:buSzPts val="900"/>
              <a:buFont typeface="Arial"/>
              <a:buChar char="●"/>
              <a:tabLst/>
              <a:defRPr/>
            </a:pPr>
            <a:r>
              <a:rPr kumimoji="0" lang="en" sz="900" b="0" i="0" u="none" strike="noStrike" kern="0" cap="none" spc="0" normalizeH="0" baseline="0" noProof="0">
                <a:ln>
                  <a:noFill/>
                </a:ln>
                <a:solidFill>
                  <a:srgbClr val="000000"/>
                </a:solidFill>
                <a:effectLst/>
                <a:uLnTx/>
                <a:uFillTx/>
                <a:latin typeface="Arial"/>
                <a:ea typeface="Arial"/>
                <a:cs typeface="Arial"/>
                <a:sym typeface="Arial"/>
              </a:rPr>
              <a:t>Research and development</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grpSp>
        <p:nvGrpSpPr>
          <p:cNvPr id="512" name="Google Shape;512;p39"/>
          <p:cNvGrpSpPr/>
          <p:nvPr/>
        </p:nvGrpSpPr>
        <p:grpSpPr>
          <a:xfrm>
            <a:off x="4312745" y="3083028"/>
            <a:ext cx="421374" cy="421374"/>
            <a:chOff x="831697" y="4476660"/>
            <a:chExt cx="888600" cy="888600"/>
          </a:xfrm>
        </p:grpSpPr>
        <p:sp>
          <p:nvSpPr>
            <p:cNvPr id="513" name="Google Shape;513;p39"/>
            <p:cNvSpPr/>
            <p:nvPr/>
          </p:nvSpPr>
          <p:spPr>
            <a:xfrm>
              <a:off x="831697" y="4476660"/>
              <a:ext cx="888600" cy="888600"/>
            </a:xfrm>
            <a:prstGeom prst="roundRect">
              <a:avLst>
                <a:gd name="adj" fmla="val 16667"/>
              </a:avLst>
            </a:prstGeom>
            <a:solidFill>
              <a:schemeClr val="accent1"/>
            </a:solidFill>
            <a:ln w="381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14" name="Google Shape;514;p39"/>
            <p:cNvPicPr preferRelativeResize="0"/>
            <p:nvPr/>
          </p:nvPicPr>
          <p:blipFill rotWithShape="1">
            <a:blip r:embed="rId4">
              <a:alphaModFix/>
            </a:blip>
            <a:srcRect/>
            <a:stretch/>
          </p:blipFill>
          <p:spPr>
            <a:xfrm>
              <a:off x="1010239" y="4655202"/>
              <a:ext cx="531600" cy="531600"/>
            </a:xfrm>
            <a:prstGeom prst="roundRect">
              <a:avLst>
                <a:gd name="adj" fmla="val 16667"/>
              </a:avLst>
            </a:prstGeom>
            <a:noFill/>
            <a:ln>
              <a:noFill/>
            </a:ln>
          </p:spPr>
        </p:pic>
      </p:grpSp>
      <p:sp>
        <p:nvSpPr>
          <p:cNvPr id="515" name="Google Shape;515;p39"/>
          <p:cNvSpPr/>
          <p:nvPr/>
        </p:nvSpPr>
        <p:spPr>
          <a:xfrm>
            <a:off x="7247335" y="3371716"/>
            <a:ext cx="421500" cy="421500"/>
          </a:xfrm>
          <a:prstGeom prst="roundRect">
            <a:avLst>
              <a:gd name="adj" fmla="val 16667"/>
            </a:avLst>
          </a:prstGeom>
          <a:solidFill>
            <a:srgbClr val="8291C3"/>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6" name="Google Shape;516;p39"/>
          <p:cNvSpPr/>
          <p:nvPr/>
        </p:nvSpPr>
        <p:spPr>
          <a:xfrm>
            <a:off x="7322012" y="3498916"/>
            <a:ext cx="267080" cy="192929"/>
          </a:xfrm>
          <a:custGeom>
            <a:avLst/>
            <a:gdLst/>
            <a:ahLst/>
            <a:cxnLst/>
            <a:rect l="l" t="t" r="r" b="b"/>
            <a:pathLst>
              <a:path w="452678" h="326998" extrusionOk="0">
                <a:moveTo>
                  <a:pt x="446382" y="78162"/>
                </a:moveTo>
                <a:lnTo>
                  <a:pt x="229239" y="641"/>
                </a:lnTo>
                <a:cubicBezTo>
                  <a:pt x="227527" y="-214"/>
                  <a:pt x="225386" y="-214"/>
                  <a:pt x="223245" y="641"/>
                </a:cubicBezTo>
                <a:lnTo>
                  <a:pt x="6101" y="78162"/>
                </a:lnTo>
                <a:cubicBezTo>
                  <a:pt x="1388" y="79877"/>
                  <a:pt x="-1181" y="85016"/>
                  <a:pt x="533" y="89727"/>
                </a:cubicBezTo>
                <a:cubicBezTo>
                  <a:pt x="1817" y="93154"/>
                  <a:pt x="4387" y="95294"/>
                  <a:pt x="7814" y="95723"/>
                </a:cubicBezTo>
                <a:lnTo>
                  <a:pt x="97328" y="117993"/>
                </a:lnTo>
                <a:lnTo>
                  <a:pt x="97328" y="202796"/>
                </a:lnTo>
                <a:cubicBezTo>
                  <a:pt x="97328" y="216073"/>
                  <a:pt x="113603" y="227209"/>
                  <a:pt x="139299" y="234060"/>
                </a:cubicBezTo>
                <a:cubicBezTo>
                  <a:pt x="161571" y="240057"/>
                  <a:pt x="192407" y="243481"/>
                  <a:pt x="226241" y="243481"/>
                </a:cubicBezTo>
                <a:cubicBezTo>
                  <a:pt x="260078" y="243481"/>
                  <a:pt x="290913" y="240057"/>
                  <a:pt x="313614" y="234060"/>
                </a:cubicBezTo>
                <a:cubicBezTo>
                  <a:pt x="339311" y="227209"/>
                  <a:pt x="355157" y="216073"/>
                  <a:pt x="355586" y="202796"/>
                </a:cubicBezTo>
                <a:lnTo>
                  <a:pt x="355586" y="117993"/>
                </a:lnTo>
                <a:lnTo>
                  <a:pt x="395845" y="108143"/>
                </a:lnTo>
                <a:lnTo>
                  <a:pt x="395845" y="178383"/>
                </a:lnTo>
                <a:cubicBezTo>
                  <a:pt x="392418" y="179666"/>
                  <a:pt x="389422" y="181810"/>
                  <a:pt x="386850" y="184379"/>
                </a:cubicBezTo>
                <a:cubicBezTo>
                  <a:pt x="382139" y="189090"/>
                  <a:pt x="379141" y="195513"/>
                  <a:pt x="379141" y="202795"/>
                </a:cubicBezTo>
                <a:cubicBezTo>
                  <a:pt x="379141" y="210076"/>
                  <a:pt x="382140" y="216927"/>
                  <a:pt x="386850" y="221640"/>
                </a:cubicBezTo>
                <a:cubicBezTo>
                  <a:pt x="388994" y="223781"/>
                  <a:pt x="391563" y="225494"/>
                  <a:pt x="394133" y="226780"/>
                </a:cubicBezTo>
                <a:cubicBezTo>
                  <a:pt x="391563" y="228063"/>
                  <a:pt x="388993" y="229778"/>
                  <a:pt x="386850" y="231919"/>
                </a:cubicBezTo>
                <a:cubicBezTo>
                  <a:pt x="382139" y="236630"/>
                  <a:pt x="379141" y="243481"/>
                  <a:pt x="379141" y="250335"/>
                </a:cubicBezTo>
                <a:lnTo>
                  <a:pt x="379141" y="306013"/>
                </a:lnTo>
                <a:cubicBezTo>
                  <a:pt x="379141" y="312009"/>
                  <a:pt x="381285" y="317149"/>
                  <a:pt x="385138" y="321005"/>
                </a:cubicBezTo>
                <a:cubicBezTo>
                  <a:pt x="388994" y="324858"/>
                  <a:pt x="394133" y="326999"/>
                  <a:pt x="400130" y="326999"/>
                </a:cubicBezTo>
                <a:lnTo>
                  <a:pt x="410408" y="326999"/>
                </a:lnTo>
                <a:cubicBezTo>
                  <a:pt x="416402" y="326999"/>
                  <a:pt x="421544" y="324858"/>
                  <a:pt x="425398" y="321005"/>
                </a:cubicBezTo>
                <a:cubicBezTo>
                  <a:pt x="429254" y="317149"/>
                  <a:pt x="431396" y="312010"/>
                  <a:pt x="431396" y="306013"/>
                </a:cubicBezTo>
                <a:lnTo>
                  <a:pt x="431396" y="250335"/>
                </a:lnTo>
                <a:cubicBezTo>
                  <a:pt x="431396" y="243481"/>
                  <a:pt x="428393" y="236630"/>
                  <a:pt x="423685" y="231919"/>
                </a:cubicBezTo>
                <a:cubicBezTo>
                  <a:pt x="421544" y="229778"/>
                  <a:pt x="418972" y="228063"/>
                  <a:pt x="416403" y="226780"/>
                </a:cubicBezTo>
                <a:cubicBezTo>
                  <a:pt x="418972" y="225494"/>
                  <a:pt x="421545" y="223781"/>
                  <a:pt x="423685" y="221640"/>
                </a:cubicBezTo>
                <a:cubicBezTo>
                  <a:pt x="428398" y="216927"/>
                  <a:pt x="431396" y="210076"/>
                  <a:pt x="431396" y="202795"/>
                </a:cubicBezTo>
                <a:cubicBezTo>
                  <a:pt x="431396" y="195942"/>
                  <a:pt x="428393" y="189090"/>
                  <a:pt x="423685" y="184379"/>
                </a:cubicBezTo>
                <a:cubicBezTo>
                  <a:pt x="421116" y="181810"/>
                  <a:pt x="418118" y="179666"/>
                  <a:pt x="414690" y="178383"/>
                </a:cubicBezTo>
                <a:lnTo>
                  <a:pt x="414690" y="103432"/>
                </a:lnTo>
                <a:lnTo>
                  <a:pt x="445529" y="95723"/>
                </a:lnTo>
                <a:cubicBezTo>
                  <a:pt x="450669" y="94437"/>
                  <a:pt x="453667" y="89727"/>
                  <a:pt x="452382" y="84587"/>
                </a:cubicBezTo>
                <a:cubicBezTo>
                  <a:pt x="451521" y="81589"/>
                  <a:pt x="449380" y="79019"/>
                  <a:pt x="446382" y="78162"/>
                </a:cubicBezTo>
                <a:close/>
                <a:moveTo>
                  <a:pt x="308903" y="216073"/>
                </a:moveTo>
                <a:cubicBezTo>
                  <a:pt x="287915" y="221641"/>
                  <a:pt x="258792" y="225065"/>
                  <a:pt x="226241" y="225065"/>
                </a:cubicBezTo>
                <a:cubicBezTo>
                  <a:pt x="194119" y="225065"/>
                  <a:pt x="164996" y="221641"/>
                  <a:pt x="144010" y="216073"/>
                </a:cubicBezTo>
                <a:cubicBezTo>
                  <a:pt x="126451" y="211360"/>
                  <a:pt x="115744" y="206649"/>
                  <a:pt x="115744" y="202367"/>
                </a:cubicBezTo>
                <a:cubicBezTo>
                  <a:pt x="115744" y="198511"/>
                  <a:pt x="126451" y="193372"/>
                  <a:pt x="144010" y="188661"/>
                </a:cubicBezTo>
                <a:cubicBezTo>
                  <a:pt x="164996" y="183094"/>
                  <a:pt x="194119" y="179666"/>
                  <a:pt x="226241" y="179666"/>
                </a:cubicBezTo>
                <a:cubicBezTo>
                  <a:pt x="258792" y="179666"/>
                  <a:pt x="287915" y="183094"/>
                  <a:pt x="308903" y="188661"/>
                </a:cubicBezTo>
                <a:cubicBezTo>
                  <a:pt x="326033" y="193372"/>
                  <a:pt x="337169" y="198511"/>
                  <a:pt x="337169" y="202367"/>
                </a:cubicBezTo>
                <a:cubicBezTo>
                  <a:pt x="337169" y="206649"/>
                  <a:pt x="326033" y="211360"/>
                  <a:pt x="308903" y="216073"/>
                </a:cubicBezTo>
                <a:close/>
                <a:moveTo>
                  <a:pt x="337169" y="179666"/>
                </a:moveTo>
                <a:cubicBezTo>
                  <a:pt x="330744" y="176242"/>
                  <a:pt x="322606" y="173244"/>
                  <a:pt x="313614" y="171103"/>
                </a:cubicBezTo>
                <a:cubicBezTo>
                  <a:pt x="290913" y="165106"/>
                  <a:pt x="260077" y="161250"/>
                  <a:pt x="226241" y="161250"/>
                </a:cubicBezTo>
                <a:cubicBezTo>
                  <a:pt x="192406" y="161250"/>
                  <a:pt x="161571" y="165106"/>
                  <a:pt x="139299" y="171103"/>
                </a:cubicBezTo>
                <a:cubicBezTo>
                  <a:pt x="129875" y="173244"/>
                  <a:pt x="122166" y="176242"/>
                  <a:pt x="115743" y="179666"/>
                </a:cubicBezTo>
                <a:lnTo>
                  <a:pt x="115743" y="101717"/>
                </a:lnTo>
                <a:cubicBezTo>
                  <a:pt x="115743" y="97864"/>
                  <a:pt x="126451" y="92725"/>
                  <a:pt x="144009" y="88014"/>
                </a:cubicBezTo>
                <a:cubicBezTo>
                  <a:pt x="164995" y="82446"/>
                  <a:pt x="194118" y="79019"/>
                  <a:pt x="226240" y="79019"/>
                </a:cubicBezTo>
                <a:cubicBezTo>
                  <a:pt x="258791" y="79019"/>
                  <a:pt x="287914" y="82446"/>
                  <a:pt x="308902" y="88014"/>
                </a:cubicBezTo>
                <a:cubicBezTo>
                  <a:pt x="326032" y="92725"/>
                  <a:pt x="337168" y="97864"/>
                  <a:pt x="337168" y="101717"/>
                </a:cubicBezTo>
                <a:lnTo>
                  <a:pt x="337168" y="179666"/>
                </a:lnTo>
                <a:close/>
                <a:moveTo>
                  <a:pt x="355157" y="99148"/>
                </a:moveTo>
                <a:cubicBezTo>
                  <a:pt x="353016" y="86728"/>
                  <a:pt x="337598" y="76878"/>
                  <a:pt x="313614" y="70453"/>
                </a:cubicBezTo>
                <a:cubicBezTo>
                  <a:pt x="290913" y="64457"/>
                  <a:pt x="260077" y="60603"/>
                  <a:pt x="226241" y="60603"/>
                </a:cubicBezTo>
                <a:cubicBezTo>
                  <a:pt x="192406" y="60603"/>
                  <a:pt x="161571" y="64457"/>
                  <a:pt x="139299" y="70453"/>
                </a:cubicBezTo>
                <a:cubicBezTo>
                  <a:pt x="114886" y="76878"/>
                  <a:pt x="99468" y="86728"/>
                  <a:pt x="97327" y="99148"/>
                </a:cubicBezTo>
                <a:lnTo>
                  <a:pt x="41221" y="85016"/>
                </a:lnTo>
                <a:lnTo>
                  <a:pt x="226241" y="19057"/>
                </a:lnTo>
                <a:lnTo>
                  <a:pt x="411263" y="85016"/>
                </a:lnTo>
                <a:lnTo>
                  <a:pt x="403554" y="87157"/>
                </a:lnTo>
                <a:cubicBezTo>
                  <a:pt x="403125" y="87157"/>
                  <a:pt x="402699" y="87157"/>
                  <a:pt x="402270" y="87586"/>
                </a:cubicBezTo>
                <a:lnTo>
                  <a:pt x="355157" y="99148"/>
                </a:lnTo>
                <a:close/>
                <a:moveTo>
                  <a:pt x="412978" y="306013"/>
                </a:moveTo>
                <a:cubicBezTo>
                  <a:pt x="412978" y="306871"/>
                  <a:pt x="412549" y="307299"/>
                  <a:pt x="412120" y="307726"/>
                </a:cubicBezTo>
                <a:cubicBezTo>
                  <a:pt x="411691" y="308154"/>
                  <a:pt x="411263" y="308583"/>
                  <a:pt x="410408" y="308583"/>
                </a:cubicBezTo>
                <a:lnTo>
                  <a:pt x="400129" y="308583"/>
                </a:lnTo>
                <a:cubicBezTo>
                  <a:pt x="399272" y="308583"/>
                  <a:pt x="398843" y="308154"/>
                  <a:pt x="398414" y="307726"/>
                </a:cubicBezTo>
                <a:cubicBezTo>
                  <a:pt x="397986" y="307299"/>
                  <a:pt x="397557" y="306871"/>
                  <a:pt x="397557" y="306013"/>
                </a:cubicBezTo>
                <a:lnTo>
                  <a:pt x="397557" y="250336"/>
                </a:lnTo>
                <a:cubicBezTo>
                  <a:pt x="397557" y="248195"/>
                  <a:pt x="398414" y="246480"/>
                  <a:pt x="399701" y="245196"/>
                </a:cubicBezTo>
                <a:lnTo>
                  <a:pt x="399701" y="244768"/>
                </a:lnTo>
                <a:cubicBezTo>
                  <a:pt x="400984" y="243481"/>
                  <a:pt x="403125" y="242627"/>
                  <a:pt x="405268" y="242627"/>
                </a:cubicBezTo>
                <a:cubicBezTo>
                  <a:pt x="407409" y="242627"/>
                  <a:pt x="409550" y="243481"/>
                  <a:pt x="410836" y="244768"/>
                </a:cubicBezTo>
                <a:lnTo>
                  <a:pt x="410836" y="245196"/>
                </a:lnTo>
                <a:cubicBezTo>
                  <a:pt x="412120" y="246480"/>
                  <a:pt x="412977" y="248195"/>
                  <a:pt x="412977" y="250336"/>
                </a:cubicBezTo>
                <a:lnTo>
                  <a:pt x="412977" y="306013"/>
                </a:lnTo>
                <a:close/>
                <a:moveTo>
                  <a:pt x="410837" y="208364"/>
                </a:moveTo>
                <a:cubicBezTo>
                  <a:pt x="409550" y="209648"/>
                  <a:pt x="407409" y="210505"/>
                  <a:pt x="405269" y="210505"/>
                </a:cubicBezTo>
                <a:cubicBezTo>
                  <a:pt x="403125" y="210505"/>
                  <a:pt x="400984" y="209648"/>
                  <a:pt x="399701" y="208364"/>
                </a:cubicBezTo>
                <a:cubicBezTo>
                  <a:pt x="398415" y="207078"/>
                  <a:pt x="397557" y="204937"/>
                  <a:pt x="397557" y="202796"/>
                </a:cubicBezTo>
                <a:cubicBezTo>
                  <a:pt x="397557" y="200653"/>
                  <a:pt x="398415" y="198940"/>
                  <a:pt x="399701" y="197657"/>
                </a:cubicBezTo>
                <a:lnTo>
                  <a:pt x="399701" y="197228"/>
                </a:lnTo>
                <a:cubicBezTo>
                  <a:pt x="400556" y="196799"/>
                  <a:pt x="401413" y="195942"/>
                  <a:pt x="402271" y="195513"/>
                </a:cubicBezTo>
                <a:cubicBezTo>
                  <a:pt x="403126" y="195942"/>
                  <a:pt x="404412" y="196371"/>
                  <a:pt x="405269" y="196371"/>
                </a:cubicBezTo>
                <a:cubicBezTo>
                  <a:pt x="406124" y="196371"/>
                  <a:pt x="407410" y="195942"/>
                  <a:pt x="408265" y="195513"/>
                </a:cubicBezTo>
                <a:cubicBezTo>
                  <a:pt x="409123" y="195942"/>
                  <a:pt x="409980" y="196799"/>
                  <a:pt x="410837" y="197228"/>
                </a:cubicBezTo>
                <a:lnTo>
                  <a:pt x="410837" y="197657"/>
                </a:lnTo>
                <a:cubicBezTo>
                  <a:pt x="412121" y="198940"/>
                  <a:pt x="412978" y="200653"/>
                  <a:pt x="412978" y="202796"/>
                </a:cubicBezTo>
                <a:cubicBezTo>
                  <a:pt x="412978" y="204937"/>
                  <a:pt x="412121" y="207078"/>
                  <a:pt x="410837" y="20836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7" name="Google Shape;517;p39"/>
          <p:cNvSpPr/>
          <p:nvPr/>
        </p:nvSpPr>
        <p:spPr>
          <a:xfrm>
            <a:off x="1379956" y="3371716"/>
            <a:ext cx="421500" cy="421500"/>
          </a:xfrm>
          <a:prstGeom prst="roundRect">
            <a:avLst>
              <a:gd name="adj" fmla="val 16667"/>
            </a:avLst>
          </a:prstGeom>
          <a:solidFill>
            <a:srgbClr val="FA9F8C"/>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18" name="Google Shape;518;p39"/>
          <p:cNvSpPr/>
          <p:nvPr/>
        </p:nvSpPr>
        <p:spPr>
          <a:xfrm>
            <a:off x="1489305" y="3463271"/>
            <a:ext cx="208721" cy="222621"/>
          </a:xfrm>
          <a:custGeom>
            <a:avLst/>
            <a:gdLst/>
            <a:ahLst/>
            <a:cxnLst/>
            <a:rect l="l" t="t" r="r" b="b"/>
            <a:pathLst>
              <a:path w="353764" h="377323" extrusionOk="0">
                <a:moveTo>
                  <a:pt x="131485" y="274535"/>
                </a:moveTo>
                <a:cubicBezTo>
                  <a:pt x="125060" y="268110"/>
                  <a:pt x="117780" y="262970"/>
                  <a:pt x="109214" y="259115"/>
                </a:cubicBezTo>
                <a:lnTo>
                  <a:pt x="113067" y="255261"/>
                </a:lnTo>
                <a:cubicBezTo>
                  <a:pt x="122491" y="246266"/>
                  <a:pt x="128059" y="233418"/>
                  <a:pt x="128059" y="219284"/>
                </a:cubicBezTo>
                <a:cubicBezTo>
                  <a:pt x="128059" y="205578"/>
                  <a:pt x="122491" y="193158"/>
                  <a:pt x="113496" y="183737"/>
                </a:cubicBezTo>
                <a:lnTo>
                  <a:pt x="113067" y="183309"/>
                </a:lnTo>
                <a:cubicBezTo>
                  <a:pt x="104074" y="174314"/>
                  <a:pt x="91226" y="168317"/>
                  <a:pt x="77092" y="168317"/>
                </a:cubicBezTo>
                <a:cubicBezTo>
                  <a:pt x="63386" y="168317"/>
                  <a:pt x="50538" y="173884"/>
                  <a:pt x="41543" y="182880"/>
                </a:cubicBezTo>
                <a:lnTo>
                  <a:pt x="41114" y="183309"/>
                </a:lnTo>
                <a:cubicBezTo>
                  <a:pt x="31693" y="192730"/>
                  <a:pt x="26125" y="205152"/>
                  <a:pt x="26125" y="219284"/>
                </a:cubicBezTo>
                <a:cubicBezTo>
                  <a:pt x="26125" y="232989"/>
                  <a:pt x="31693" y="245838"/>
                  <a:pt x="40259" y="254833"/>
                </a:cubicBezTo>
                <a:lnTo>
                  <a:pt x="41114" y="255261"/>
                </a:lnTo>
                <a:cubicBezTo>
                  <a:pt x="42400" y="256545"/>
                  <a:pt x="43684" y="257831"/>
                  <a:pt x="44970" y="259115"/>
                </a:cubicBezTo>
                <a:cubicBezTo>
                  <a:pt x="36404" y="262970"/>
                  <a:pt x="29123" y="268110"/>
                  <a:pt x="22269" y="274535"/>
                </a:cubicBezTo>
                <a:cubicBezTo>
                  <a:pt x="8564" y="288667"/>
                  <a:pt x="0" y="307941"/>
                  <a:pt x="0" y="328926"/>
                </a:cubicBezTo>
                <a:cubicBezTo>
                  <a:pt x="0" y="334066"/>
                  <a:pt x="3853" y="338350"/>
                  <a:pt x="8992" y="338350"/>
                </a:cubicBezTo>
                <a:lnTo>
                  <a:pt x="145188" y="338350"/>
                </a:lnTo>
                <a:cubicBezTo>
                  <a:pt x="149902" y="338350"/>
                  <a:pt x="154183" y="334065"/>
                  <a:pt x="154183" y="328926"/>
                </a:cubicBezTo>
                <a:cubicBezTo>
                  <a:pt x="154183" y="307941"/>
                  <a:pt x="145617" y="288667"/>
                  <a:pt x="131485" y="274535"/>
                </a:cubicBezTo>
                <a:close/>
                <a:moveTo>
                  <a:pt x="44541" y="219284"/>
                </a:moveTo>
                <a:cubicBezTo>
                  <a:pt x="44541" y="210292"/>
                  <a:pt x="47968" y="202154"/>
                  <a:pt x="53962" y="196586"/>
                </a:cubicBezTo>
                <a:lnTo>
                  <a:pt x="54391" y="196157"/>
                </a:lnTo>
                <a:cubicBezTo>
                  <a:pt x="60388" y="190161"/>
                  <a:pt x="68097" y="186734"/>
                  <a:pt x="77092" y="186734"/>
                </a:cubicBezTo>
                <a:cubicBezTo>
                  <a:pt x="86084" y="186734"/>
                  <a:pt x="94222" y="190589"/>
                  <a:pt x="100219" y="196586"/>
                </a:cubicBezTo>
                <a:lnTo>
                  <a:pt x="100647" y="196586"/>
                </a:lnTo>
                <a:cubicBezTo>
                  <a:pt x="106215" y="202582"/>
                  <a:pt x="109642" y="210718"/>
                  <a:pt x="109642" y="219284"/>
                </a:cubicBezTo>
                <a:cubicBezTo>
                  <a:pt x="109642" y="228279"/>
                  <a:pt x="105786" y="236417"/>
                  <a:pt x="100219" y="242413"/>
                </a:cubicBezTo>
                <a:cubicBezTo>
                  <a:pt x="94222" y="248407"/>
                  <a:pt x="86084" y="251835"/>
                  <a:pt x="77092" y="251835"/>
                </a:cubicBezTo>
                <a:cubicBezTo>
                  <a:pt x="68097" y="251835"/>
                  <a:pt x="59959" y="248407"/>
                  <a:pt x="53962" y="242413"/>
                </a:cubicBezTo>
                <a:lnTo>
                  <a:pt x="53536" y="241985"/>
                </a:lnTo>
                <a:cubicBezTo>
                  <a:pt x="47968" y="235988"/>
                  <a:pt x="44541" y="228279"/>
                  <a:pt x="44541" y="219284"/>
                </a:cubicBezTo>
                <a:close/>
                <a:moveTo>
                  <a:pt x="19271" y="319934"/>
                </a:moveTo>
                <a:cubicBezTo>
                  <a:pt x="20986" y="307512"/>
                  <a:pt x="26982" y="295950"/>
                  <a:pt x="35546" y="287383"/>
                </a:cubicBezTo>
                <a:cubicBezTo>
                  <a:pt x="46253" y="277105"/>
                  <a:pt x="60816" y="270251"/>
                  <a:pt x="77091" y="270251"/>
                </a:cubicBezTo>
                <a:cubicBezTo>
                  <a:pt x="93366" y="270251"/>
                  <a:pt x="107927" y="277105"/>
                  <a:pt x="118634" y="287383"/>
                </a:cubicBezTo>
                <a:cubicBezTo>
                  <a:pt x="127200" y="295950"/>
                  <a:pt x="133197" y="307512"/>
                  <a:pt x="134909" y="319934"/>
                </a:cubicBezTo>
                <a:lnTo>
                  <a:pt x="19271" y="319934"/>
                </a:lnTo>
                <a:close/>
                <a:moveTo>
                  <a:pt x="279243" y="48397"/>
                </a:moveTo>
                <a:lnTo>
                  <a:pt x="278815" y="47968"/>
                </a:lnTo>
                <a:cubicBezTo>
                  <a:pt x="274961" y="44115"/>
                  <a:pt x="269822" y="41974"/>
                  <a:pt x="263825" y="41974"/>
                </a:cubicBezTo>
                <a:lnTo>
                  <a:pt x="232132" y="41974"/>
                </a:lnTo>
                <a:lnTo>
                  <a:pt x="232132" y="22272"/>
                </a:lnTo>
                <a:cubicBezTo>
                  <a:pt x="232132" y="16275"/>
                  <a:pt x="229563" y="10707"/>
                  <a:pt x="225707" y="6425"/>
                </a:cubicBezTo>
                <a:cubicBezTo>
                  <a:pt x="221425" y="2569"/>
                  <a:pt x="216286" y="0"/>
                  <a:pt x="210289" y="0"/>
                </a:cubicBezTo>
                <a:lnTo>
                  <a:pt x="89940" y="0"/>
                </a:lnTo>
                <a:cubicBezTo>
                  <a:pt x="83944" y="0"/>
                  <a:pt x="78804" y="2141"/>
                  <a:pt x="74951" y="5996"/>
                </a:cubicBezTo>
                <a:lnTo>
                  <a:pt x="74093" y="6425"/>
                </a:lnTo>
                <a:cubicBezTo>
                  <a:pt x="70237" y="10707"/>
                  <a:pt x="67668" y="15846"/>
                  <a:pt x="67668" y="22272"/>
                </a:cubicBezTo>
                <a:lnTo>
                  <a:pt x="67668" y="140052"/>
                </a:lnTo>
                <a:cubicBezTo>
                  <a:pt x="67668" y="142621"/>
                  <a:pt x="68954" y="145191"/>
                  <a:pt x="71524" y="147332"/>
                </a:cubicBezTo>
                <a:cubicBezTo>
                  <a:pt x="75377" y="150330"/>
                  <a:pt x="80945" y="149473"/>
                  <a:pt x="84372" y="145619"/>
                </a:cubicBezTo>
                <a:lnTo>
                  <a:pt x="109643" y="113498"/>
                </a:lnTo>
                <a:lnTo>
                  <a:pt x="121634" y="113498"/>
                </a:lnTo>
                <a:lnTo>
                  <a:pt x="121634" y="133197"/>
                </a:lnTo>
                <a:cubicBezTo>
                  <a:pt x="121634" y="139194"/>
                  <a:pt x="124203" y="144762"/>
                  <a:pt x="128059" y="148618"/>
                </a:cubicBezTo>
                <a:cubicBezTo>
                  <a:pt x="131912" y="152900"/>
                  <a:pt x="137480" y="155041"/>
                  <a:pt x="143477" y="155041"/>
                </a:cubicBezTo>
                <a:lnTo>
                  <a:pt x="244124" y="155041"/>
                </a:lnTo>
                <a:lnTo>
                  <a:pt x="269394" y="187591"/>
                </a:lnTo>
                <a:cubicBezTo>
                  <a:pt x="272393" y="191447"/>
                  <a:pt x="278389" y="192302"/>
                  <a:pt x="282243" y="188877"/>
                </a:cubicBezTo>
                <a:cubicBezTo>
                  <a:pt x="284812" y="187162"/>
                  <a:pt x="285670" y="184593"/>
                  <a:pt x="285670" y="181595"/>
                </a:cubicBezTo>
                <a:lnTo>
                  <a:pt x="286099" y="181595"/>
                </a:lnTo>
                <a:lnTo>
                  <a:pt x="286099" y="63815"/>
                </a:lnTo>
                <a:cubicBezTo>
                  <a:pt x="286099" y="57821"/>
                  <a:pt x="283529" y="52253"/>
                  <a:pt x="279245" y="48397"/>
                </a:cubicBezTo>
                <a:close/>
                <a:moveTo>
                  <a:pt x="121633" y="63815"/>
                </a:moveTo>
                <a:lnTo>
                  <a:pt x="121633" y="95082"/>
                </a:lnTo>
                <a:lnTo>
                  <a:pt x="105358" y="95082"/>
                </a:lnTo>
                <a:cubicBezTo>
                  <a:pt x="101933" y="95082"/>
                  <a:pt x="99364" y="96794"/>
                  <a:pt x="97649" y="99364"/>
                </a:cubicBezTo>
                <a:lnTo>
                  <a:pt x="86085" y="113498"/>
                </a:lnTo>
                <a:lnTo>
                  <a:pt x="86085" y="22272"/>
                </a:lnTo>
                <a:cubicBezTo>
                  <a:pt x="86085" y="20986"/>
                  <a:pt x="86513" y="20131"/>
                  <a:pt x="87371" y="19702"/>
                </a:cubicBezTo>
                <a:lnTo>
                  <a:pt x="87371" y="19273"/>
                </a:lnTo>
                <a:cubicBezTo>
                  <a:pt x="88228" y="18845"/>
                  <a:pt x="89083" y="18416"/>
                  <a:pt x="89940" y="18416"/>
                </a:cubicBezTo>
                <a:lnTo>
                  <a:pt x="210290" y="18416"/>
                </a:lnTo>
                <a:cubicBezTo>
                  <a:pt x="211147" y="18416"/>
                  <a:pt x="212002" y="18845"/>
                  <a:pt x="212431" y="19702"/>
                </a:cubicBezTo>
                <a:cubicBezTo>
                  <a:pt x="213288" y="20131"/>
                  <a:pt x="213717" y="20986"/>
                  <a:pt x="213717" y="22272"/>
                </a:cubicBezTo>
                <a:lnTo>
                  <a:pt x="213717" y="41974"/>
                </a:lnTo>
                <a:lnTo>
                  <a:pt x="143477" y="41974"/>
                </a:lnTo>
                <a:cubicBezTo>
                  <a:pt x="137481" y="41974"/>
                  <a:pt x="131912" y="44544"/>
                  <a:pt x="128059" y="48397"/>
                </a:cubicBezTo>
                <a:cubicBezTo>
                  <a:pt x="124203" y="52253"/>
                  <a:pt x="121634" y="57820"/>
                  <a:pt x="121634" y="63815"/>
                </a:cubicBezTo>
                <a:close/>
                <a:moveTo>
                  <a:pt x="267253" y="155469"/>
                </a:moveTo>
                <a:lnTo>
                  <a:pt x="256117" y="140909"/>
                </a:lnTo>
                <a:cubicBezTo>
                  <a:pt x="254404" y="138339"/>
                  <a:pt x="251406" y="136624"/>
                  <a:pt x="248408" y="136624"/>
                </a:cubicBezTo>
                <a:lnTo>
                  <a:pt x="143476" y="136624"/>
                </a:lnTo>
                <a:cubicBezTo>
                  <a:pt x="142619" y="136624"/>
                  <a:pt x="141764" y="136195"/>
                  <a:pt x="140907" y="135767"/>
                </a:cubicBezTo>
                <a:cubicBezTo>
                  <a:pt x="140478" y="134912"/>
                  <a:pt x="140049" y="134054"/>
                  <a:pt x="140049" y="133197"/>
                </a:cubicBezTo>
                <a:lnTo>
                  <a:pt x="140049" y="63815"/>
                </a:lnTo>
                <a:cubicBezTo>
                  <a:pt x="140049" y="62960"/>
                  <a:pt x="140478" y="62102"/>
                  <a:pt x="140907" y="61245"/>
                </a:cubicBezTo>
                <a:cubicBezTo>
                  <a:pt x="141764" y="60816"/>
                  <a:pt x="142619" y="60390"/>
                  <a:pt x="143476" y="60390"/>
                </a:cubicBezTo>
                <a:lnTo>
                  <a:pt x="263826" y="60390"/>
                </a:lnTo>
                <a:cubicBezTo>
                  <a:pt x="264683" y="60390"/>
                  <a:pt x="265538" y="60816"/>
                  <a:pt x="265967" y="61245"/>
                </a:cubicBezTo>
                <a:lnTo>
                  <a:pt x="266396" y="61245"/>
                </a:lnTo>
                <a:cubicBezTo>
                  <a:pt x="266824" y="62102"/>
                  <a:pt x="267253" y="62960"/>
                  <a:pt x="267253" y="63815"/>
                </a:cubicBezTo>
                <a:lnTo>
                  <a:pt x="267253" y="155469"/>
                </a:lnTo>
                <a:close/>
                <a:moveTo>
                  <a:pt x="331067" y="313508"/>
                </a:moveTo>
                <a:cubicBezTo>
                  <a:pt x="324642" y="307083"/>
                  <a:pt x="317362" y="301944"/>
                  <a:pt x="308795" y="298090"/>
                </a:cubicBezTo>
                <a:cubicBezTo>
                  <a:pt x="310082" y="296804"/>
                  <a:pt x="311365" y="295949"/>
                  <a:pt x="312651" y="294663"/>
                </a:cubicBezTo>
                <a:cubicBezTo>
                  <a:pt x="322072" y="285242"/>
                  <a:pt x="327641" y="272391"/>
                  <a:pt x="327641" y="258688"/>
                </a:cubicBezTo>
                <a:cubicBezTo>
                  <a:pt x="327641" y="244554"/>
                  <a:pt x="322073" y="231706"/>
                  <a:pt x="312651" y="222710"/>
                </a:cubicBezTo>
                <a:cubicBezTo>
                  <a:pt x="303656" y="213289"/>
                  <a:pt x="290808" y="207721"/>
                  <a:pt x="276674" y="207721"/>
                </a:cubicBezTo>
                <a:cubicBezTo>
                  <a:pt x="262542" y="207721"/>
                  <a:pt x="249691" y="213289"/>
                  <a:pt x="240699" y="222710"/>
                </a:cubicBezTo>
                <a:cubicBezTo>
                  <a:pt x="231275" y="231705"/>
                  <a:pt x="225707" y="244554"/>
                  <a:pt x="225707" y="258688"/>
                </a:cubicBezTo>
                <a:cubicBezTo>
                  <a:pt x="225707" y="272820"/>
                  <a:pt x="231274" y="285242"/>
                  <a:pt x="240699" y="294663"/>
                </a:cubicBezTo>
                <a:cubicBezTo>
                  <a:pt x="241982" y="295949"/>
                  <a:pt x="243268" y="296804"/>
                  <a:pt x="244552" y="298090"/>
                </a:cubicBezTo>
                <a:cubicBezTo>
                  <a:pt x="235986" y="301944"/>
                  <a:pt x="228705" y="307083"/>
                  <a:pt x="222283" y="313508"/>
                </a:cubicBezTo>
                <a:cubicBezTo>
                  <a:pt x="208148" y="327643"/>
                  <a:pt x="199582" y="346916"/>
                  <a:pt x="199582" y="368331"/>
                </a:cubicBezTo>
                <a:cubicBezTo>
                  <a:pt x="199582" y="373470"/>
                  <a:pt x="203438" y="377323"/>
                  <a:pt x="208577" y="377323"/>
                </a:cubicBezTo>
                <a:lnTo>
                  <a:pt x="344773" y="377323"/>
                </a:lnTo>
                <a:cubicBezTo>
                  <a:pt x="349912" y="377323"/>
                  <a:pt x="353765" y="373470"/>
                  <a:pt x="353765" y="368331"/>
                </a:cubicBezTo>
                <a:cubicBezTo>
                  <a:pt x="353765" y="346916"/>
                  <a:pt x="345201" y="327643"/>
                  <a:pt x="331067" y="313508"/>
                </a:cubicBezTo>
                <a:close/>
                <a:moveTo>
                  <a:pt x="244123" y="258688"/>
                </a:moveTo>
                <a:cubicBezTo>
                  <a:pt x="244123" y="249694"/>
                  <a:pt x="247979" y="241556"/>
                  <a:pt x="253547" y="235559"/>
                </a:cubicBezTo>
                <a:cubicBezTo>
                  <a:pt x="259543" y="229563"/>
                  <a:pt x="267681" y="226138"/>
                  <a:pt x="276674" y="226138"/>
                </a:cubicBezTo>
                <a:cubicBezTo>
                  <a:pt x="285669" y="226138"/>
                  <a:pt x="293806" y="229563"/>
                  <a:pt x="299803" y="235559"/>
                </a:cubicBezTo>
                <a:cubicBezTo>
                  <a:pt x="305371" y="241556"/>
                  <a:pt x="309224" y="249694"/>
                  <a:pt x="309224" y="258688"/>
                </a:cubicBezTo>
                <a:cubicBezTo>
                  <a:pt x="309224" y="267681"/>
                  <a:pt x="305371" y="275818"/>
                  <a:pt x="299803" y="281387"/>
                </a:cubicBezTo>
                <a:cubicBezTo>
                  <a:pt x="293807" y="287383"/>
                  <a:pt x="285669" y="291236"/>
                  <a:pt x="276674" y="291236"/>
                </a:cubicBezTo>
                <a:cubicBezTo>
                  <a:pt x="267681" y="291236"/>
                  <a:pt x="259544" y="287383"/>
                  <a:pt x="253547" y="281387"/>
                </a:cubicBezTo>
                <a:cubicBezTo>
                  <a:pt x="247979" y="275819"/>
                  <a:pt x="244123" y="267681"/>
                  <a:pt x="244123" y="258688"/>
                </a:cubicBezTo>
                <a:close/>
                <a:moveTo>
                  <a:pt x="218855" y="358907"/>
                </a:moveTo>
                <a:cubicBezTo>
                  <a:pt x="220568" y="346487"/>
                  <a:pt x="226564" y="335352"/>
                  <a:pt x="235130" y="326785"/>
                </a:cubicBezTo>
                <a:cubicBezTo>
                  <a:pt x="245838" y="316078"/>
                  <a:pt x="260398" y="309655"/>
                  <a:pt x="276673" y="309655"/>
                </a:cubicBezTo>
                <a:cubicBezTo>
                  <a:pt x="292948" y="309655"/>
                  <a:pt x="307511" y="316078"/>
                  <a:pt x="318219" y="326785"/>
                </a:cubicBezTo>
                <a:cubicBezTo>
                  <a:pt x="326785" y="335352"/>
                  <a:pt x="332779" y="346487"/>
                  <a:pt x="334494" y="358907"/>
                </a:cubicBezTo>
                <a:lnTo>
                  <a:pt x="218855" y="358907"/>
                </a:lnTo>
                <a:close/>
              </a:path>
            </a:pathLst>
          </a:custGeom>
          <a:solidFill>
            <a:schemeClr val="lt1"/>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9" name="Google Shape;519;p39"/>
          <p:cNvSpPr/>
          <p:nvPr/>
        </p:nvSpPr>
        <p:spPr>
          <a:xfrm>
            <a:off x="7247198" y="1747377"/>
            <a:ext cx="421500" cy="421500"/>
          </a:xfrm>
          <a:prstGeom prst="roundRect">
            <a:avLst>
              <a:gd name="adj" fmla="val 16667"/>
            </a:avLst>
          </a:prstGeom>
          <a:solidFill>
            <a:schemeClr val="accent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20" name="Google Shape;520;p39"/>
          <p:cNvPicPr preferRelativeResize="0"/>
          <p:nvPr/>
        </p:nvPicPr>
        <p:blipFill rotWithShape="1">
          <a:blip r:embed="rId5">
            <a:alphaModFix/>
          </a:blip>
          <a:srcRect/>
          <a:stretch/>
        </p:blipFill>
        <p:spPr>
          <a:xfrm>
            <a:off x="7381880" y="1838931"/>
            <a:ext cx="152100" cy="228000"/>
          </a:xfrm>
          <a:prstGeom prst="roundRect">
            <a:avLst>
              <a:gd name="adj" fmla="val 16667"/>
            </a:avLst>
          </a:prstGeom>
          <a:noFill/>
          <a:ln>
            <a:noFill/>
          </a:ln>
        </p:spPr>
      </p:pic>
      <p:sp>
        <p:nvSpPr>
          <p:cNvPr id="521" name="Google Shape;521;p39"/>
          <p:cNvSpPr/>
          <p:nvPr/>
        </p:nvSpPr>
        <p:spPr>
          <a:xfrm>
            <a:off x="1379956" y="1747377"/>
            <a:ext cx="421500" cy="421500"/>
          </a:xfrm>
          <a:prstGeom prst="roundRect">
            <a:avLst>
              <a:gd name="adj" fmla="val 16667"/>
            </a:avLst>
          </a:prstGeom>
          <a:solidFill>
            <a:srgbClr val="A0D1B4"/>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22" name="Google Shape;522;p39"/>
          <p:cNvSpPr/>
          <p:nvPr/>
        </p:nvSpPr>
        <p:spPr>
          <a:xfrm>
            <a:off x="1497397" y="1839267"/>
            <a:ext cx="226916" cy="241068"/>
          </a:xfrm>
          <a:custGeom>
            <a:avLst/>
            <a:gdLst/>
            <a:ahLst/>
            <a:cxnLst/>
            <a:rect l="l" t="t" r="r" b="b"/>
            <a:pathLst>
              <a:path w="384603" h="408589" extrusionOk="0">
                <a:moveTo>
                  <a:pt x="167889" y="218430"/>
                </a:moveTo>
                <a:lnTo>
                  <a:pt x="113066" y="218430"/>
                </a:lnTo>
                <a:cubicBezTo>
                  <a:pt x="107927" y="218430"/>
                  <a:pt x="104074" y="222283"/>
                  <a:pt x="104074" y="227422"/>
                </a:cubicBezTo>
                <a:cubicBezTo>
                  <a:pt x="104074" y="232564"/>
                  <a:pt x="107927" y="236846"/>
                  <a:pt x="113066" y="236846"/>
                </a:cubicBezTo>
                <a:lnTo>
                  <a:pt x="167889" y="236846"/>
                </a:lnTo>
                <a:cubicBezTo>
                  <a:pt x="173028" y="236846"/>
                  <a:pt x="176884" y="232564"/>
                  <a:pt x="176884" y="227422"/>
                </a:cubicBezTo>
                <a:cubicBezTo>
                  <a:pt x="176884" y="222283"/>
                  <a:pt x="173028" y="218430"/>
                  <a:pt x="167889" y="218430"/>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76663" y="110071"/>
                </a:moveTo>
                <a:lnTo>
                  <a:pt x="75805" y="110071"/>
                </a:lnTo>
                <a:cubicBezTo>
                  <a:pt x="70666" y="110071"/>
                  <a:pt x="66384" y="114356"/>
                  <a:pt x="66384" y="119495"/>
                </a:cubicBezTo>
                <a:cubicBezTo>
                  <a:pt x="66384" y="124634"/>
                  <a:pt x="70666" y="128487"/>
                  <a:pt x="75805" y="128487"/>
                </a:cubicBezTo>
                <a:lnTo>
                  <a:pt x="76663" y="128487"/>
                </a:lnTo>
                <a:cubicBezTo>
                  <a:pt x="81802" y="128487"/>
                  <a:pt x="85658" y="124634"/>
                  <a:pt x="85658" y="119495"/>
                </a:cubicBezTo>
                <a:cubicBezTo>
                  <a:pt x="85658" y="114356"/>
                  <a:pt x="81802" y="110071"/>
                  <a:pt x="76663" y="110071"/>
                </a:cubicBezTo>
                <a:close/>
                <a:moveTo>
                  <a:pt x="76663" y="164465"/>
                </a:moveTo>
                <a:lnTo>
                  <a:pt x="75805" y="164465"/>
                </a:lnTo>
                <a:cubicBezTo>
                  <a:pt x="70666" y="164465"/>
                  <a:pt x="66384" y="168321"/>
                  <a:pt x="66384" y="173460"/>
                </a:cubicBezTo>
                <a:cubicBezTo>
                  <a:pt x="66384" y="178599"/>
                  <a:pt x="70666" y="182881"/>
                  <a:pt x="75805" y="182881"/>
                </a:cubicBezTo>
                <a:lnTo>
                  <a:pt x="76663" y="182881"/>
                </a:lnTo>
                <a:cubicBezTo>
                  <a:pt x="81802" y="182881"/>
                  <a:pt x="85658" y="178599"/>
                  <a:pt x="85658" y="173460"/>
                </a:cubicBezTo>
                <a:cubicBezTo>
                  <a:pt x="85658" y="168321"/>
                  <a:pt x="81802" y="164465"/>
                  <a:pt x="76663" y="164465"/>
                </a:cubicBezTo>
                <a:close/>
                <a:moveTo>
                  <a:pt x="76663" y="218430"/>
                </a:moveTo>
                <a:lnTo>
                  <a:pt x="75805" y="218430"/>
                </a:lnTo>
                <a:cubicBezTo>
                  <a:pt x="70666" y="218430"/>
                  <a:pt x="66384" y="222283"/>
                  <a:pt x="66384" y="227422"/>
                </a:cubicBezTo>
                <a:cubicBezTo>
                  <a:pt x="66384" y="232564"/>
                  <a:pt x="70666" y="236846"/>
                  <a:pt x="75805" y="236846"/>
                </a:cubicBezTo>
                <a:lnTo>
                  <a:pt x="76663" y="236846"/>
                </a:lnTo>
                <a:cubicBezTo>
                  <a:pt x="81802" y="236846"/>
                  <a:pt x="85658" y="232564"/>
                  <a:pt x="85658" y="227422"/>
                </a:cubicBezTo>
                <a:cubicBezTo>
                  <a:pt x="85658" y="222283"/>
                  <a:pt x="81802" y="218430"/>
                  <a:pt x="76663" y="218430"/>
                </a:cubicBezTo>
                <a:close/>
                <a:moveTo>
                  <a:pt x="76663" y="218430"/>
                </a:moveTo>
                <a:lnTo>
                  <a:pt x="75805" y="218430"/>
                </a:lnTo>
                <a:cubicBezTo>
                  <a:pt x="70666" y="218430"/>
                  <a:pt x="66384" y="222283"/>
                  <a:pt x="66384" y="227422"/>
                </a:cubicBezTo>
                <a:cubicBezTo>
                  <a:pt x="66384" y="232564"/>
                  <a:pt x="70666" y="236846"/>
                  <a:pt x="75805" y="236846"/>
                </a:cubicBezTo>
                <a:lnTo>
                  <a:pt x="76663" y="236846"/>
                </a:lnTo>
                <a:cubicBezTo>
                  <a:pt x="81802" y="236846"/>
                  <a:pt x="85658" y="232564"/>
                  <a:pt x="85658" y="227422"/>
                </a:cubicBezTo>
                <a:cubicBezTo>
                  <a:pt x="85658" y="222283"/>
                  <a:pt x="81802" y="218430"/>
                  <a:pt x="76663" y="218430"/>
                </a:cubicBezTo>
                <a:close/>
                <a:moveTo>
                  <a:pt x="76663" y="164465"/>
                </a:moveTo>
                <a:lnTo>
                  <a:pt x="75805" y="164465"/>
                </a:lnTo>
                <a:cubicBezTo>
                  <a:pt x="70666" y="164465"/>
                  <a:pt x="66384" y="168321"/>
                  <a:pt x="66384" y="173460"/>
                </a:cubicBezTo>
                <a:cubicBezTo>
                  <a:pt x="66384" y="178599"/>
                  <a:pt x="70666" y="182881"/>
                  <a:pt x="75805" y="182881"/>
                </a:cubicBezTo>
                <a:lnTo>
                  <a:pt x="76663" y="182881"/>
                </a:lnTo>
                <a:cubicBezTo>
                  <a:pt x="81802" y="182881"/>
                  <a:pt x="85658" y="178599"/>
                  <a:pt x="85658" y="173460"/>
                </a:cubicBezTo>
                <a:cubicBezTo>
                  <a:pt x="85658" y="168321"/>
                  <a:pt x="81802" y="164465"/>
                  <a:pt x="76663" y="164465"/>
                </a:cubicBezTo>
                <a:close/>
                <a:moveTo>
                  <a:pt x="76663" y="110071"/>
                </a:moveTo>
                <a:lnTo>
                  <a:pt x="75805" y="110071"/>
                </a:lnTo>
                <a:cubicBezTo>
                  <a:pt x="70666" y="110071"/>
                  <a:pt x="66384" y="114356"/>
                  <a:pt x="66384" y="119495"/>
                </a:cubicBezTo>
                <a:cubicBezTo>
                  <a:pt x="66384" y="124634"/>
                  <a:pt x="70666" y="128487"/>
                  <a:pt x="75805" y="128487"/>
                </a:cubicBezTo>
                <a:lnTo>
                  <a:pt x="76663" y="128487"/>
                </a:lnTo>
                <a:cubicBezTo>
                  <a:pt x="81802" y="128487"/>
                  <a:pt x="85658" y="124634"/>
                  <a:pt x="85658" y="119495"/>
                </a:cubicBezTo>
                <a:cubicBezTo>
                  <a:pt x="85658" y="114356"/>
                  <a:pt x="81802" y="110071"/>
                  <a:pt x="76663" y="110071"/>
                </a:cubicBezTo>
                <a:close/>
                <a:moveTo>
                  <a:pt x="167888" y="218430"/>
                </a:moveTo>
                <a:lnTo>
                  <a:pt x="113066" y="218430"/>
                </a:lnTo>
                <a:cubicBezTo>
                  <a:pt x="107927" y="218430"/>
                  <a:pt x="104074" y="222283"/>
                  <a:pt x="104074" y="227422"/>
                </a:cubicBezTo>
                <a:cubicBezTo>
                  <a:pt x="104074" y="232564"/>
                  <a:pt x="107927" y="236846"/>
                  <a:pt x="113066" y="236846"/>
                </a:cubicBezTo>
                <a:lnTo>
                  <a:pt x="167888" y="236846"/>
                </a:lnTo>
                <a:cubicBezTo>
                  <a:pt x="173028" y="236846"/>
                  <a:pt x="176883" y="232564"/>
                  <a:pt x="176883" y="227422"/>
                </a:cubicBezTo>
                <a:cubicBezTo>
                  <a:pt x="176883" y="222283"/>
                  <a:pt x="173027" y="218430"/>
                  <a:pt x="167888" y="218430"/>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329355" y="248836"/>
                </a:moveTo>
                <a:cubicBezTo>
                  <a:pt x="325927" y="245412"/>
                  <a:pt x="319931" y="245412"/>
                  <a:pt x="316504" y="248836"/>
                </a:cubicBezTo>
                <a:lnTo>
                  <a:pt x="283527" y="281816"/>
                </a:lnTo>
                <a:cubicBezTo>
                  <a:pt x="283098" y="276676"/>
                  <a:pt x="278388" y="273249"/>
                  <a:pt x="273249" y="273678"/>
                </a:cubicBezTo>
                <a:cubicBezTo>
                  <a:pt x="269393" y="274536"/>
                  <a:pt x="266395" y="277534"/>
                  <a:pt x="265540" y="280958"/>
                </a:cubicBezTo>
                <a:lnTo>
                  <a:pt x="240698" y="262542"/>
                </a:lnTo>
                <a:cubicBezTo>
                  <a:pt x="236842" y="259544"/>
                  <a:pt x="230846" y="260401"/>
                  <a:pt x="227850" y="264686"/>
                </a:cubicBezTo>
                <a:cubicBezTo>
                  <a:pt x="224851" y="268539"/>
                  <a:pt x="225706" y="274536"/>
                  <a:pt x="229562" y="277534"/>
                </a:cubicBezTo>
                <a:lnTo>
                  <a:pt x="262967" y="302373"/>
                </a:lnTo>
                <a:lnTo>
                  <a:pt x="258685" y="307087"/>
                </a:lnTo>
                <a:cubicBezTo>
                  <a:pt x="254832" y="310511"/>
                  <a:pt x="254832" y="316508"/>
                  <a:pt x="258685" y="319935"/>
                </a:cubicBezTo>
                <a:cubicBezTo>
                  <a:pt x="261684" y="323362"/>
                  <a:pt x="266823" y="323788"/>
                  <a:pt x="270250" y="320792"/>
                </a:cubicBezTo>
                <a:lnTo>
                  <a:pt x="276673" y="365762"/>
                </a:lnTo>
                <a:cubicBezTo>
                  <a:pt x="277530" y="370902"/>
                  <a:pt x="281812" y="374328"/>
                  <a:pt x="286954" y="373900"/>
                </a:cubicBezTo>
                <a:cubicBezTo>
                  <a:pt x="292093" y="373042"/>
                  <a:pt x="295518" y="368332"/>
                  <a:pt x="295089" y="363192"/>
                </a:cubicBezTo>
                <a:lnTo>
                  <a:pt x="288237" y="316079"/>
                </a:lnTo>
                <a:cubicBezTo>
                  <a:pt x="289950" y="315224"/>
                  <a:pt x="291236" y="314367"/>
                  <a:pt x="292520" y="312654"/>
                </a:cubicBezTo>
                <a:cubicBezTo>
                  <a:pt x="295518" y="308798"/>
                  <a:pt x="294663" y="303659"/>
                  <a:pt x="291236" y="300232"/>
                </a:cubicBezTo>
                <a:lnTo>
                  <a:pt x="329354" y="262114"/>
                </a:lnTo>
                <a:cubicBezTo>
                  <a:pt x="333208" y="258689"/>
                  <a:pt x="333208" y="252693"/>
                  <a:pt x="329354" y="248837"/>
                </a:cubicBezTo>
                <a:close/>
                <a:moveTo>
                  <a:pt x="329355" y="248836"/>
                </a:moveTo>
                <a:cubicBezTo>
                  <a:pt x="325927" y="245412"/>
                  <a:pt x="319931" y="245412"/>
                  <a:pt x="316504" y="248836"/>
                </a:cubicBezTo>
                <a:lnTo>
                  <a:pt x="283527" y="281816"/>
                </a:lnTo>
                <a:cubicBezTo>
                  <a:pt x="283098" y="276676"/>
                  <a:pt x="278388" y="273249"/>
                  <a:pt x="273249" y="273678"/>
                </a:cubicBezTo>
                <a:cubicBezTo>
                  <a:pt x="269393" y="274536"/>
                  <a:pt x="266395" y="277534"/>
                  <a:pt x="265540" y="280958"/>
                </a:cubicBezTo>
                <a:lnTo>
                  <a:pt x="240698" y="262542"/>
                </a:lnTo>
                <a:cubicBezTo>
                  <a:pt x="236842" y="259544"/>
                  <a:pt x="230846" y="260401"/>
                  <a:pt x="227850" y="264686"/>
                </a:cubicBezTo>
                <a:cubicBezTo>
                  <a:pt x="224851" y="268539"/>
                  <a:pt x="225706" y="274536"/>
                  <a:pt x="229562" y="277534"/>
                </a:cubicBezTo>
                <a:lnTo>
                  <a:pt x="262967" y="302373"/>
                </a:lnTo>
                <a:lnTo>
                  <a:pt x="258685" y="307087"/>
                </a:lnTo>
                <a:cubicBezTo>
                  <a:pt x="254832" y="310511"/>
                  <a:pt x="254832" y="316508"/>
                  <a:pt x="258685" y="319935"/>
                </a:cubicBezTo>
                <a:cubicBezTo>
                  <a:pt x="261684" y="323362"/>
                  <a:pt x="266823" y="323788"/>
                  <a:pt x="270250" y="320792"/>
                </a:cubicBezTo>
                <a:lnTo>
                  <a:pt x="276673" y="365762"/>
                </a:lnTo>
                <a:cubicBezTo>
                  <a:pt x="277530" y="370902"/>
                  <a:pt x="281812" y="374328"/>
                  <a:pt x="286954" y="373900"/>
                </a:cubicBezTo>
                <a:cubicBezTo>
                  <a:pt x="292093" y="373042"/>
                  <a:pt x="295518" y="368332"/>
                  <a:pt x="295089" y="363192"/>
                </a:cubicBezTo>
                <a:lnTo>
                  <a:pt x="288237" y="316079"/>
                </a:lnTo>
                <a:cubicBezTo>
                  <a:pt x="289950" y="315224"/>
                  <a:pt x="291236" y="314367"/>
                  <a:pt x="292520" y="312654"/>
                </a:cubicBezTo>
                <a:cubicBezTo>
                  <a:pt x="295518" y="308798"/>
                  <a:pt x="294663" y="303659"/>
                  <a:pt x="291236" y="300232"/>
                </a:cubicBezTo>
                <a:lnTo>
                  <a:pt x="329354" y="262114"/>
                </a:lnTo>
                <a:cubicBezTo>
                  <a:pt x="333208" y="258689"/>
                  <a:pt x="333208" y="252693"/>
                  <a:pt x="329354" y="248837"/>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167888" y="218430"/>
                </a:moveTo>
                <a:lnTo>
                  <a:pt x="113066" y="218430"/>
                </a:lnTo>
                <a:cubicBezTo>
                  <a:pt x="107927" y="218430"/>
                  <a:pt x="104074" y="222283"/>
                  <a:pt x="104074" y="227422"/>
                </a:cubicBezTo>
                <a:cubicBezTo>
                  <a:pt x="104074" y="232564"/>
                  <a:pt x="107927" y="236846"/>
                  <a:pt x="113066" y="236846"/>
                </a:cubicBezTo>
                <a:lnTo>
                  <a:pt x="167888" y="236846"/>
                </a:lnTo>
                <a:cubicBezTo>
                  <a:pt x="173028" y="236846"/>
                  <a:pt x="176883" y="232564"/>
                  <a:pt x="176883" y="227422"/>
                </a:cubicBezTo>
                <a:cubicBezTo>
                  <a:pt x="176883" y="222283"/>
                  <a:pt x="173027" y="218430"/>
                  <a:pt x="167888" y="218430"/>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167889" y="218430"/>
                </a:moveTo>
                <a:lnTo>
                  <a:pt x="113066" y="218430"/>
                </a:lnTo>
                <a:cubicBezTo>
                  <a:pt x="107927" y="218430"/>
                  <a:pt x="104074" y="222283"/>
                  <a:pt x="104074" y="227422"/>
                </a:cubicBezTo>
                <a:cubicBezTo>
                  <a:pt x="104074" y="232564"/>
                  <a:pt x="107927" y="236846"/>
                  <a:pt x="113066" y="236846"/>
                </a:cubicBezTo>
                <a:lnTo>
                  <a:pt x="167889" y="236846"/>
                </a:lnTo>
                <a:cubicBezTo>
                  <a:pt x="173028" y="236846"/>
                  <a:pt x="176884" y="232564"/>
                  <a:pt x="176884" y="227422"/>
                </a:cubicBezTo>
                <a:cubicBezTo>
                  <a:pt x="176884" y="222283"/>
                  <a:pt x="173028" y="218430"/>
                  <a:pt x="167889" y="218430"/>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329355" y="248836"/>
                </a:moveTo>
                <a:cubicBezTo>
                  <a:pt x="325928" y="245412"/>
                  <a:pt x="319931" y="245412"/>
                  <a:pt x="316504" y="248836"/>
                </a:cubicBezTo>
                <a:lnTo>
                  <a:pt x="283528" y="281816"/>
                </a:lnTo>
                <a:cubicBezTo>
                  <a:pt x="283099" y="276676"/>
                  <a:pt x="278388" y="273249"/>
                  <a:pt x="273249" y="273678"/>
                </a:cubicBezTo>
                <a:cubicBezTo>
                  <a:pt x="269393" y="274536"/>
                  <a:pt x="266395" y="277534"/>
                  <a:pt x="265540" y="280958"/>
                </a:cubicBezTo>
                <a:lnTo>
                  <a:pt x="240699" y="262542"/>
                </a:lnTo>
                <a:cubicBezTo>
                  <a:pt x="236843" y="259544"/>
                  <a:pt x="230846" y="260401"/>
                  <a:pt x="227850" y="264686"/>
                </a:cubicBezTo>
                <a:cubicBezTo>
                  <a:pt x="224852" y="268539"/>
                  <a:pt x="225707" y="274536"/>
                  <a:pt x="229563" y="277534"/>
                </a:cubicBezTo>
                <a:lnTo>
                  <a:pt x="262968" y="302373"/>
                </a:lnTo>
                <a:lnTo>
                  <a:pt x="258686" y="307087"/>
                </a:lnTo>
                <a:cubicBezTo>
                  <a:pt x="254833" y="310511"/>
                  <a:pt x="254833" y="316508"/>
                  <a:pt x="258686" y="319935"/>
                </a:cubicBezTo>
                <a:cubicBezTo>
                  <a:pt x="261684" y="323362"/>
                  <a:pt x="266823" y="323788"/>
                  <a:pt x="270251" y="320792"/>
                </a:cubicBezTo>
                <a:lnTo>
                  <a:pt x="276673" y="365762"/>
                </a:lnTo>
                <a:cubicBezTo>
                  <a:pt x="277531" y="370902"/>
                  <a:pt x="281813" y="374328"/>
                  <a:pt x="286954" y="373900"/>
                </a:cubicBezTo>
                <a:cubicBezTo>
                  <a:pt x="292094" y="373042"/>
                  <a:pt x="295518" y="368332"/>
                  <a:pt x="295089" y="363192"/>
                </a:cubicBezTo>
                <a:lnTo>
                  <a:pt x="288238" y="316079"/>
                </a:lnTo>
                <a:cubicBezTo>
                  <a:pt x="289950" y="315224"/>
                  <a:pt x="291236" y="314367"/>
                  <a:pt x="292520" y="312654"/>
                </a:cubicBezTo>
                <a:cubicBezTo>
                  <a:pt x="295518" y="308798"/>
                  <a:pt x="294664" y="303659"/>
                  <a:pt x="291236" y="300232"/>
                </a:cubicBezTo>
                <a:lnTo>
                  <a:pt x="329355" y="262114"/>
                </a:lnTo>
                <a:cubicBezTo>
                  <a:pt x="333208" y="258689"/>
                  <a:pt x="333208" y="252693"/>
                  <a:pt x="329355" y="248837"/>
                </a:cubicBezTo>
                <a:close/>
                <a:moveTo>
                  <a:pt x="329355" y="248836"/>
                </a:moveTo>
                <a:cubicBezTo>
                  <a:pt x="325928" y="245412"/>
                  <a:pt x="319931" y="245412"/>
                  <a:pt x="316504" y="248836"/>
                </a:cubicBezTo>
                <a:lnTo>
                  <a:pt x="283528" y="281816"/>
                </a:lnTo>
                <a:cubicBezTo>
                  <a:pt x="283099" y="276676"/>
                  <a:pt x="278388" y="273249"/>
                  <a:pt x="273249" y="273678"/>
                </a:cubicBezTo>
                <a:cubicBezTo>
                  <a:pt x="269393" y="274536"/>
                  <a:pt x="266395" y="277534"/>
                  <a:pt x="265540" y="280958"/>
                </a:cubicBezTo>
                <a:lnTo>
                  <a:pt x="240699" y="262542"/>
                </a:lnTo>
                <a:cubicBezTo>
                  <a:pt x="236843" y="259544"/>
                  <a:pt x="230846" y="260401"/>
                  <a:pt x="227850" y="264686"/>
                </a:cubicBezTo>
                <a:cubicBezTo>
                  <a:pt x="224852" y="268539"/>
                  <a:pt x="225707" y="274536"/>
                  <a:pt x="229563" y="277534"/>
                </a:cubicBezTo>
                <a:lnTo>
                  <a:pt x="262968" y="302373"/>
                </a:lnTo>
                <a:lnTo>
                  <a:pt x="258686" y="307087"/>
                </a:lnTo>
                <a:cubicBezTo>
                  <a:pt x="254833" y="310511"/>
                  <a:pt x="254833" y="316508"/>
                  <a:pt x="258686" y="319935"/>
                </a:cubicBezTo>
                <a:cubicBezTo>
                  <a:pt x="261684" y="323362"/>
                  <a:pt x="266823" y="323788"/>
                  <a:pt x="270251" y="320792"/>
                </a:cubicBezTo>
                <a:lnTo>
                  <a:pt x="276673" y="365762"/>
                </a:lnTo>
                <a:cubicBezTo>
                  <a:pt x="277531" y="370902"/>
                  <a:pt x="281813" y="374328"/>
                  <a:pt x="286954" y="373900"/>
                </a:cubicBezTo>
                <a:cubicBezTo>
                  <a:pt x="292094" y="373042"/>
                  <a:pt x="295518" y="368332"/>
                  <a:pt x="295089" y="363192"/>
                </a:cubicBezTo>
                <a:lnTo>
                  <a:pt x="288238" y="316079"/>
                </a:lnTo>
                <a:cubicBezTo>
                  <a:pt x="289950" y="315224"/>
                  <a:pt x="291236" y="314367"/>
                  <a:pt x="292520" y="312654"/>
                </a:cubicBezTo>
                <a:cubicBezTo>
                  <a:pt x="295518" y="308798"/>
                  <a:pt x="294664" y="303659"/>
                  <a:pt x="291236" y="300232"/>
                </a:cubicBezTo>
                <a:lnTo>
                  <a:pt x="329355" y="262114"/>
                </a:lnTo>
                <a:cubicBezTo>
                  <a:pt x="333208" y="258689"/>
                  <a:pt x="333208" y="252693"/>
                  <a:pt x="329355" y="248837"/>
                </a:cubicBezTo>
                <a:close/>
                <a:moveTo>
                  <a:pt x="113066" y="128487"/>
                </a:moveTo>
                <a:lnTo>
                  <a:pt x="218855" y="128487"/>
                </a:lnTo>
                <a:cubicBezTo>
                  <a:pt x="223995" y="128487"/>
                  <a:pt x="227850" y="124634"/>
                  <a:pt x="227850" y="119495"/>
                </a:cubicBezTo>
                <a:cubicBezTo>
                  <a:pt x="227850" y="114356"/>
                  <a:pt x="223994" y="110071"/>
                  <a:pt x="218855" y="110071"/>
                </a:cubicBezTo>
                <a:lnTo>
                  <a:pt x="113066" y="110071"/>
                </a:lnTo>
                <a:cubicBezTo>
                  <a:pt x="107927" y="110071"/>
                  <a:pt x="104074" y="114356"/>
                  <a:pt x="104074" y="119495"/>
                </a:cubicBezTo>
                <a:cubicBezTo>
                  <a:pt x="104074" y="124634"/>
                  <a:pt x="107927" y="128487"/>
                  <a:pt x="113066" y="128487"/>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167889" y="218430"/>
                </a:moveTo>
                <a:lnTo>
                  <a:pt x="113066" y="218430"/>
                </a:lnTo>
                <a:cubicBezTo>
                  <a:pt x="107927" y="218430"/>
                  <a:pt x="104074" y="222283"/>
                  <a:pt x="104074" y="227422"/>
                </a:cubicBezTo>
                <a:cubicBezTo>
                  <a:pt x="104074" y="232564"/>
                  <a:pt x="107927" y="236846"/>
                  <a:pt x="113066" y="236846"/>
                </a:cubicBezTo>
                <a:lnTo>
                  <a:pt x="167889" y="236846"/>
                </a:lnTo>
                <a:cubicBezTo>
                  <a:pt x="173028" y="236846"/>
                  <a:pt x="176884" y="232564"/>
                  <a:pt x="176884" y="227422"/>
                </a:cubicBezTo>
                <a:cubicBezTo>
                  <a:pt x="176884" y="222283"/>
                  <a:pt x="173028" y="218430"/>
                  <a:pt x="167889" y="218430"/>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376466" y="259972"/>
                </a:moveTo>
                <a:cubicBezTo>
                  <a:pt x="370898" y="246695"/>
                  <a:pt x="362760" y="235133"/>
                  <a:pt x="352911" y="225281"/>
                </a:cubicBezTo>
                <a:cubicBezTo>
                  <a:pt x="343061" y="215431"/>
                  <a:pt x="331496" y="207294"/>
                  <a:pt x="318219" y="201725"/>
                </a:cubicBezTo>
                <a:cubicBezTo>
                  <a:pt x="312223" y="199156"/>
                  <a:pt x="305797" y="197443"/>
                  <a:pt x="299374" y="196158"/>
                </a:cubicBezTo>
                <a:lnTo>
                  <a:pt x="299374" y="37690"/>
                </a:lnTo>
                <a:cubicBezTo>
                  <a:pt x="299374" y="29552"/>
                  <a:pt x="296376" y="22272"/>
                  <a:pt x="290808" y="17132"/>
                </a:cubicBezTo>
                <a:cubicBezTo>
                  <a:pt x="285669" y="11993"/>
                  <a:pt x="278389" y="8566"/>
                  <a:pt x="270680" y="8566"/>
                </a:cubicBezTo>
                <a:lnTo>
                  <a:pt x="213288" y="8566"/>
                </a:lnTo>
                <a:cubicBezTo>
                  <a:pt x="213288" y="3855"/>
                  <a:pt x="209006" y="0"/>
                  <a:pt x="204293" y="0"/>
                </a:cubicBezTo>
                <a:lnTo>
                  <a:pt x="95079" y="0"/>
                </a:lnTo>
                <a:cubicBezTo>
                  <a:pt x="90368" y="0"/>
                  <a:pt x="86087" y="3856"/>
                  <a:pt x="85658" y="8566"/>
                </a:cubicBezTo>
                <a:lnTo>
                  <a:pt x="28695" y="8566"/>
                </a:lnTo>
                <a:cubicBezTo>
                  <a:pt x="20986" y="8566"/>
                  <a:pt x="13705" y="11993"/>
                  <a:pt x="8566" y="17132"/>
                </a:cubicBezTo>
                <a:cubicBezTo>
                  <a:pt x="2998" y="22700"/>
                  <a:pt x="0" y="29552"/>
                  <a:pt x="0" y="37690"/>
                </a:cubicBezTo>
                <a:lnTo>
                  <a:pt x="0" y="340920"/>
                </a:lnTo>
                <a:cubicBezTo>
                  <a:pt x="0" y="348628"/>
                  <a:pt x="2998" y="355909"/>
                  <a:pt x="8138" y="361051"/>
                </a:cubicBezTo>
                <a:lnTo>
                  <a:pt x="8566" y="361477"/>
                </a:lnTo>
                <a:cubicBezTo>
                  <a:pt x="13706" y="366616"/>
                  <a:pt x="20986" y="369614"/>
                  <a:pt x="28695" y="369614"/>
                </a:cubicBezTo>
                <a:lnTo>
                  <a:pt x="194014" y="369614"/>
                </a:lnTo>
                <a:cubicBezTo>
                  <a:pt x="196155" y="372184"/>
                  <a:pt x="198725" y="374754"/>
                  <a:pt x="200868" y="377323"/>
                </a:cubicBezTo>
                <a:cubicBezTo>
                  <a:pt x="210718" y="387175"/>
                  <a:pt x="222711" y="395313"/>
                  <a:pt x="235988" y="400452"/>
                </a:cubicBezTo>
                <a:cubicBezTo>
                  <a:pt x="248408" y="406020"/>
                  <a:pt x="262542" y="408590"/>
                  <a:pt x="277102" y="408590"/>
                </a:cubicBezTo>
                <a:cubicBezTo>
                  <a:pt x="291666" y="408590"/>
                  <a:pt x="305371" y="406020"/>
                  <a:pt x="318219" y="400452"/>
                </a:cubicBezTo>
                <a:cubicBezTo>
                  <a:pt x="331496" y="395313"/>
                  <a:pt x="343061" y="387175"/>
                  <a:pt x="352911" y="377323"/>
                </a:cubicBezTo>
                <a:cubicBezTo>
                  <a:pt x="362760" y="367473"/>
                  <a:pt x="370898" y="355482"/>
                  <a:pt x="376466" y="342205"/>
                </a:cubicBezTo>
                <a:cubicBezTo>
                  <a:pt x="381606" y="329783"/>
                  <a:pt x="384604" y="315649"/>
                  <a:pt x="384604" y="301089"/>
                </a:cubicBezTo>
                <a:cubicBezTo>
                  <a:pt x="384604" y="286526"/>
                  <a:pt x="381605" y="272820"/>
                  <a:pt x="376466" y="259972"/>
                </a:cubicBezTo>
                <a:close/>
                <a:moveTo>
                  <a:pt x="213288" y="26982"/>
                </a:moveTo>
                <a:lnTo>
                  <a:pt x="270680" y="26982"/>
                </a:lnTo>
                <a:cubicBezTo>
                  <a:pt x="273249" y="26982"/>
                  <a:pt x="275819" y="28268"/>
                  <a:pt x="277960" y="30409"/>
                </a:cubicBezTo>
                <a:cubicBezTo>
                  <a:pt x="279672" y="32122"/>
                  <a:pt x="280958" y="34691"/>
                  <a:pt x="280958" y="37690"/>
                </a:cubicBezTo>
                <a:lnTo>
                  <a:pt x="280958" y="193588"/>
                </a:lnTo>
                <a:lnTo>
                  <a:pt x="277102" y="193588"/>
                </a:lnTo>
                <a:cubicBezTo>
                  <a:pt x="274104" y="193588"/>
                  <a:pt x="271106" y="193588"/>
                  <a:pt x="268110" y="194016"/>
                </a:cubicBezTo>
                <a:lnTo>
                  <a:pt x="268110" y="47542"/>
                </a:lnTo>
                <a:cubicBezTo>
                  <a:pt x="268110" y="42403"/>
                  <a:pt x="263825" y="38119"/>
                  <a:pt x="258686" y="38119"/>
                </a:cubicBezTo>
                <a:lnTo>
                  <a:pt x="213288" y="38119"/>
                </a:lnTo>
                <a:lnTo>
                  <a:pt x="213288" y="26983"/>
                </a:lnTo>
                <a:close/>
                <a:moveTo>
                  <a:pt x="104503" y="18419"/>
                </a:moveTo>
                <a:lnTo>
                  <a:pt x="194872" y="18419"/>
                </a:lnTo>
                <a:lnTo>
                  <a:pt x="194872" y="52253"/>
                </a:lnTo>
                <a:lnTo>
                  <a:pt x="104503" y="52253"/>
                </a:lnTo>
                <a:lnTo>
                  <a:pt x="104503" y="18419"/>
                </a:lnTo>
                <a:close/>
                <a:moveTo>
                  <a:pt x="95079" y="70669"/>
                </a:moveTo>
                <a:lnTo>
                  <a:pt x="204293" y="70669"/>
                </a:lnTo>
                <a:cubicBezTo>
                  <a:pt x="209432" y="70669"/>
                  <a:pt x="213288" y="66813"/>
                  <a:pt x="213288" y="61674"/>
                </a:cubicBezTo>
                <a:lnTo>
                  <a:pt x="213288" y="56534"/>
                </a:lnTo>
                <a:lnTo>
                  <a:pt x="249265" y="56534"/>
                </a:lnTo>
                <a:lnTo>
                  <a:pt x="249265" y="197443"/>
                </a:lnTo>
                <a:cubicBezTo>
                  <a:pt x="244981" y="198298"/>
                  <a:pt x="240270" y="200013"/>
                  <a:pt x="235988" y="201725"/>
                </a:cubicBezTo>
                <a:cubicBezTo>
                  <a:pt x="222711" y="207293"/>
                  <a:pt x="210718" y="215431"/>
                  <a:pt x="200868" y="225281"/>
                </a:cubicBezTo>
                <a:cubicBezTo>
                  <a:pt x="191016" y="235133"/>
                  <a:pt x="182878" y="246695"/>
                  <a:pt x="177739" y="259972"/>
                </a:cubicBezTo>
                <a:cubicBezTo>
                  <a:pt x="172171" y="272821"/>
                  <a:pt x="169601" y="286526"/>
                  <a:pt x="169601" y="301089"/>
                </a:cubicBezTo>
                <a:cubicBezTo>
                  <a:pt x="169601" y="308369"/>
                  <a:pt x="170030" y="315224"/>
                  <a:pt x="171316" y="322075"/>
                </a:cubicBezTo>
                <a:lnTo>
                  <a:pt x="49680" y="322075"/>
                </a:lnTo>
                <a:lnTo>
                  <a:pt x="49680" y="56535"/>
                </a:lnTo>
                <a:lnTo>
                  <a:pt x="85658" y="56535"/>
                </a:lnTo>
                <a:lnTo>
                  <a:pt x="85658" y="61674"/>
                </a:lnTo>
                <a:cubicBezTo>
                  <a:pt x="85658" y="66814"/>
                  <a:pt x="89940" y="70669"/>
                  <a:pt x="95079" y="70669"/>
                </a:cubicBezTo>
                <a:close/>
                <a:moveTo>
                  <a:pt x="28695" y="351198"/>
                </a:moveTo>
                <a:cubicBezTo>
                  <a:pt x="26125" y="351198"/>
                  <a:pt x="23127" y="350343"/>
                  <a:pt x="21415" y="348200"/>
                </a:cubicBezTo>
                <a:cubicBezTo>
                  <a:pt x="19700" y="346487"/>
                  <a:pt x="18416" y="343918"/>
                  <a:pt x="18416" y="340920"/>
                </a:cubicBezTo>
                <a:lnTo>
                  <a:pt x="18416" y="37690"/>
                </a:lnTo>
                <a:cubicBezTo>
                  <a:pt x="18416" y="34691"/>
                  <a:pt x="19700" y="32122"/>
                  <a:pt x="21415" y="30409"/>
                </a:cubicBezTo>
                <a:cubicBezTo>
                  <a:pt x="23127" y="28268"/>
                  <a:pt x="26125" y="26982"/>
                  <a:pt x="28695" y="26982"/>
                </a:cubicBezTo>
                <a:lnTo>
                  <a:pt x="85658" y="26982"/>
                </a:lnTo>
                <a:lnTo>
                  <a:pt x="85658" y="38118"/>
                </a:lnTo>
                <a:lnTo>
                  <a:pt x="40688" y="38118"/>
                </a:lnTo>
                <a:cubicBezTo>
                  <a:pt x="35546" y="38118"/>
                  <a:pt x="31264" y="42403"/>
                  <a:pt x="31264" y="47542"/>
                </a:cubicBezTo>
                <a:lnTo>
                  <a:pt x="31264" y="331070"/>
                </a:lnTo>
                <a:cubicBezTo>
                  <a:pt x="31264" y="336209"/>
                  <a:pt x="35546" y="340491"/>
                  <a:pt x="40688" y="340491"/>
                </a:cubicBezTo>
                <a:lnTo>
                  <a:pt x="176884" y="340491"/>
                </a:lnTo>
                <a:cubicBezTo>
                  <a:pt x="176884" y="340920"/>
                  <a:pt x="177310" y="341777"/>
                  <a:pt x="177739" y="342206"/>
                </a:cubicBezTo>
                <a:cubicBezTo>
                  <a:pt x="179025" y="345202"/>
                  <a:pt x="180308" y="348200"/>
                  <a:pt x="182023" y="351198"/>
                </a:cubicBezTo>
                <a:lnTo>
                  <a:pt x="28695" y="351198"/>
                </a:lnTo>
                <a:close/>
                <a:moveTo>
                  <a:pt x="359333" y="335352"/>
                </a:moveTo>
                <a:cubicBezTo>
                  <a:pt x="355051" y="346059"/>
                  <a:pt x="348200" y="355909"/>
                  <a:pt x="340062" y="364046"/>
                </a:cubicBezTo>
                <a:cubicBezTo>
                  <a:pt x="331925" y="372612"/>
                  <a:pt x="322072" y="379038"/>
                  <a:pt x="310939" y="383748"/>
                </a:cubicBezTo>
                <a:cubicBezTo>
                  <a:pt x="300658" y="388030"/>
                  <a:pt x="289096" y="390173"/>
                  <a:pt x="277102" y="390173"/>
                </a:cubicBezTo>
                <a:cubicBezTo>
                  <a:pt x="264683" y="390173"/>
                  <a:pt x="253547" y="388030"/>
                  <a:pt x="242840" y="383748"/>
                </a:cubicBezTo>
                <a:cubicBezTo>
                  <a:pt x="232132" y="379038"/>
                  <a:pt x="222283" y="372612"/>
                  <a:pt x="214145" y="364046"/>
                </a:cubicBezTo>
                <a:cubicBezTo>
                  <a:pt x="211147" y="361476"/>
                  <a:pt x="208577" y="358478"/>
                  <a:pt x="206007" y="355482"/>
                </a:cubicBezTo>
                <a:cubicBezTo>
                  <a:pt x="206007" y="355197"/>
                  <a:pt x="205864" y="354911"/>
                  <a:pt x="205579" y="354625"/>
                </a:cubicBezTo>
                <a:cubicBezTo>
                  <a:pt x="201297" y="348628"/>
                  <a:pt x="197441" y="342205"/>
                  <a:pt x="194443" y="335352"/>
                </a:cubicBezTo>
                <a:cubicBezTo>
                  <a:pt x="193585" y="333211"/>
                  <a:pt x="193159" y="331069"/>
                  <a:pt x="192302" y="328929"/>
                </a:cubicBezTo>
                <a:cubicBezTo>
                  <a:pt x="192302" y="328500"/>
                  <a:pt x="191873" y="328071"/>
                  <a:pt x="191873" y="327643"/>
                </a:cubicBezTo>
                <a:cubicBezTo>
                  <a:pt x="189303" y="319505"/>
                  <a:pt x="188017" y="310510"/>
                  <a:pt x="188017" y="301089"/>
                </a:cubicBezTo>
                <a:cubicBezTo>
                  <a:pt x="188017" y="289095"/>
                  <a:pt x="190161" y="277533"/>
                  <a:pt x="194442" y="267255"/>
                </a:cubicBezTo>
                <a:cubicBezTo>
                  <a:pt x="199153" y="256119"/>
                  <a:pt x="205578" y="246266"/>
                  <a:pt x="214145" y="238129"/>
                </a:cubicBezTo>
                <a:cubicBezTo>
                  <a:pt x="222282" y="229991"/>
                  <a:pt x="232132" y="223140"/>
                  <a:pt x="242839" y="218858"/>
                </a:cubicBezTo>
                <a:cubicBezTo>
                  <a:pt x="248407" y="216714"/>
                  <a:pt x="253975" y="215002"/>
                  <a:pt x="259972" y="213718"/>
                </a:cubicBezTo>
                <a:lnTo>
                  <a:pt x="260826" y="213718"/>
                </a:lnTo>
                <a:cubicBezTo>
                  <a:pt x="265966" y="212432"/>
                  <a:pt x="271534" y="212004"/>
                  <a:pt x="277102" y="212004"/>
                </a:cubicBezTo>
                <a:cubicBezTo>
                  <a:pt x="280957" y="212004"/>
                  <a:pt x="284810" y="212432"/>
                  <a:pt x="288666" y="212861"/>
                </a:cubicBezTo>
                <a:lnTo>
                  <a:pt x="289524" y="212861"/>
                </a:lnTo>
                <a:cubicBezTo>
                  <a:pt x="296804" y="214145"/>
                  <a:pt x="304084" y="215859"/>
                  <a:pt x="310938" y="218857"/>
                </a:cubicBezTo>
                <a:cubicBezTo>
                  <a:pt x="322072" y="223140"/>
                  <a:pt x="331924" y="229991"/>
                  <a:pt x="340061" y="238128"/>
                </a:cubicBezTo>
                <a:cubicBezTo>
                  <a:pt x="348199" y="246266"/>
                  <a:pt x="355051" y="256118"/>
                  <a:pt x="359332" y="267254"/>
                </a:cubicBezTo>
                <a:cubicBezTo>
                  <a:pt x="363617" y="277533"/>
                  <a:pt x="366186" y="289095"/>
                  <a:pt x="366186" y="301088"/>
                </a:cubicBezTo>
                <a:cubicBezTo>
                  <a:pt x="366186" y="313508"/>
                  <a:pt x="363617" y="324644"/>
                  <a:pt x="359332" y="335351"/>
                </a:cubicBezTo>
                <a:close/>
                <a:moveTo>
                  <a:pt x="316504" y="248836"/>
                </a:moveTo>
                <a:lnTo>
                  <a:pt x="283528" y="281815"/>
                </a:lnTo>
                <a:cubicBezTo>
                  <a:pt x="283099" y="276676"/>
                  <a:pt x="278388" y="273249"/>
                  <a:pt x="273249" y="273678"/>
                </a:cubicBezTo>
                <a:cubicBezTo>
                  <a:pt x="269393" y="274535"/>
                  <a:pt x="266395" y="277534"/>
                  <a:pt x="265540" y="280958"/>
                </a:cubicBezTo>
                <a:lnTo>
                  <a:pt x="240699" y="262542"/>
                </a:lnTo>
                <a:cubicBezTo>
                  <a:pt x="236843" y="259543"/>
                  <a:pt x="230846" y="260401"/>
                  <a:pt x="227850" y="264685"/>
                </a:cubicBezTo>
                <a:cubicBezTo>
                  <a:pt x="224852" y="268539"/>
                  <a:pt x="225707" y="274535"/>
                  <a:pt x="229563" y="277534"/>
                </a:cubicBezTo>
                <a:lnTo>
                  <a:pt x="262968" y="302373"/>
                </a:lnTo>
                <a:lnTo>
                  <a:pt x="258686" y="307086"/>
                </a:lnTo>
                <a:cubicBezTo>
                  <a:pt x="254833" y="310511"/>
                  <a:pt x="254833" y="316507"/>
                  <a:pt x="258686" y="319934"/>
                </a:cubicBezTo>
                <a:cubicBezTo>
                  <a:pt x="261684" y="323362"/>
                  <a:pt x="266823" y="323788"/>
                  <a:pt x="270251" y="320792"/>
                </a:cubicBezTo>
                <a:lnTo>
                  <a:pt x="276673" y="365762"/>
                </a:lnTo>
                <a:cubicBezTo>
                  <a:pt x="277531" y="370901"/>
                  <a:pt x="281813" y="374328"/>
                  <a:pt x="286954" y="373899"/>
                </a:cubicBezTo>
                <a:cubicBezTo>
                  <a:pt x="292094" y="373042"/>
                  <a:pt x="295518" y="368332"/>
                  <a:pt x="295089" y="363192"/>
                </a:cubicBezTo>
                <a:lnTo>
                  <a:pt x="288238" y="316078"/>
                </a:lnTo>
                <a:cubicBezTo>
                  <a:pt x="289950" y="315224"/>
                  <a:pt x="291236" y="314366"/>
                  <a:pt x="292520" y="312654"/>
                </a:cubicBezTo>
                <a:cubicBezTo>
                  <a:pt x="295518" y="308798"/>
                  <a:pt x="294664" y="303659"/>
                  <a:pt x="291236" y="300232"/>
                </a:cubicBezTo>
                <a:lnTo>
                  <a:pt x="329355" y="262113"/>
                </a:lnTo>
                <a:cubicBezTo>
                  <a:pt x="333208" y="258689"/>
                  <a:pt x="333208" y="252692"/>
                  <a:pt x="329355" y="248836"/>
                </a:cubicBezTo>
                <a:cubicBezTo>
                  <a:pt x="325927" y="245412"/>
                  <a:pt x="319931" y="245412"/>
                  <a:pt x="316504" y="248836"/>
                </a:cubicBezTo>
                <a:close/>
                <a:moveTo>
                  <a:pt x="113066" y="128487"/>
                </a:moveTo>
                <a:lnTo>
                  <a:pt x="218855" y="128487"/>
                </a:lnTo>
                <a:cubicBezTo>
                  <a:pt x="223995" y="128487"/>
                  <a:pt x="227850" y="124634"/>
                  <a:pt x="227850" y="119495"/>
                </a:cubicBezTo>
                <a:cubicBezTo>
                  <a:pt x="227850" y="114356"/>
                  <a:pt x="223994" y="110071"/>
                  <a:pt x="218855" y="110071"/>
                </a:cubicBezTo>
                <a:lnTo>
                  <a:pt x="113066" y="110071"/>
                </a:lnTo>
                <a:cubicBezTo>
                  <a:pt x="107927" y="110071"/>
                  <a:pt x="104074" y="114356"/>
                  <a:pt x="104074" y="119495"/>
                </a:cubicBezTo>
                <a:cubicBezTo>
                  <a:pt x="104074" y="124634"/>
                  <a:pt x="107927" y="128487"/>
                  <a:pt x="113066" y="128487"/>
                </a:cubicBezTo>
                <a:close/>
                <a:moveTo>
                  <a:pt x="113066" y="182881"/>
                </a:moveTo>
                <a:lnTo>
                  <a:pt x="218855" y="182881"/>
                </a:lnTo>
                <a:cubicBezTo>
                  <a:pt x="223995" y="182881"/>
                  <a:pt x="227850" y="178599"/>
                  <a:pt x="227850" y="173460"/>
                </a:cubicBezTo>
                <a:cubicBezTo>
                  <a:pt x="227850" y="168321"/>
                  <a:pt x="223994" y="164465"/>
                  <a:pt x="218855" y="164465"/>
                </a:cubicBezTo>
                <a:lnTo>
                  <a:pt x="113066" y="164465"/>
                </a:lnTo>
                <a:cubicBezTo>
                  <a:pt x="107927" y="164465"/>
                  <a:pt x="104074" y="168321"/>
                  <a:pt x="104074" y="173460"/>
                </a:cubicBezTo>
                <a:cubicBezTo>
                  <a:pt x="104074" y="178599"/>
                  <a:pt x="107927" y="182881"/>
                  <a:pt x="113066" y="182881"/>
                </a:cubicBezTo>
                <a:close/>
                <a:moveTo>
                  <a:pt x="113066" y="236846"/>
                </a:moveTo>
                <a:lnTo>
                  <a:pt x="167889" y="236846"/>
                </a:lnTo>
                <a:cubicBezTo>
                  <a:pt x="173028" y="236846"/>
                  <a:pt x="176884" y="232564"/>
                  <a:pt x="176884" y="227422"/>
                </a:cubicBezTo>
                <a:cubicBezTo>
                  <a:pt x="176884" y="222283"/>
                  <a:pt x="173028" y="218430"/>
                  <a:pt x="167889" y="218430"/>
                </a:cubicBezTo>
                <a:lnTo>
                  <a:pt x="113066" y="218430"/>
                </a:lnTo>
                <a:cubicBezTo>
                  <a:pt x="107927" y="218430"/>
                  <a:pt x="104074" y="222283"/>
                  <a:pt x="104074" y="227422"/>
                </a:cubicBezTo>
                <a:cubicBezTo>
                  <a:pt x="104074" y="232564"/>
                  <a:pt x="107927" y="236846"/>
                  <a:pt x="113066" y="236846"/>
                </a:cubicBezTo>
                <a:close/>
                <a:moveTo>
                  <a:pt x="76663" y="110071"/>
                </a:moveTo>
                <a:lnTo>
                  <a:pt x="75805" y="110071"/>
                </a:lnTo>
                <a:cubicBezTo>
                  <a:pt x="70666" y="110071"/>
                  <a:pt x="66384" y="114356"/>
                  <a:pt x="66384" y="119495"/>
                </a:cubicBezTo>
                <a:cubicBezTo>
                  <a:pt x="66384" y="124634"/>
                  <a:pt x="70666" y="128487"/>
                  <a:pt x="75805" y="128487"/>
                </a:cubicBezTo>
                <a:lnTo>
                  <a:pt x="76663" y="128487"/>
                </a:lnTo>
                <a:cubicBezTo>
                  <a:pt x="81802" y="128487"/>
                  <a:pt x="85658" y="124634"/>
                  <a:pt x="85658" y="119495"/>
                </a:cubicBezTo>
                <a:cubicBezTo>
                  <a:pt x="85658" y="114356"/>
                  <a:pt x="81802" y="110071"/>
                  <a:pt x="76663" y="110071"/>
                </a:cubicBezTo>
                <a:close/>
                <a:moveTo>
                  <a:pt x="76663" y="164465"/>
                </a:moveTo>
                <a:lnTo>
                  <a:pt x="75805" y="164465"/>
                </a:lnTo>
                <a:cubicBezTo>
                  <a:pt x="70666" y="164465"/>
                  <a:pt x="66384" y="168321"/>
                  <a:pt x="66384" y="173460"/>
                </a:cubicBezTo>
                <a:cubicBezTo>
                  <a:pt x="66384" y="178599"/>
                  <a:pt x="70666" y="182881"/>
                  <a:pt x="75805" y="182881"/>
                </a:cubicBezTo>
                <a:lnTo>
                  <a:pt x="76663" y="182881"/>
                </a:lnTo>
                <a:cubicBezTo>
                  <a:pt x="81802" y="182881"/>
                  <a:pt x="85658" y="178599"/>
                  <a:pt x="85658" y="173460"/>
                </a:cubicBezTo>
                <a:cubicBezTo>
                  <a:pt x="85658" y="168321"/>
                  <a:pt x="81802" y="164465"/>
                  <a:pt x="76663" y="164465"/>
                </a:cubicBezTo>
                <a:close/>
                <a:moveTo>
                  <a:pt x="76663" y="218430"/>
                </a:moveTo>
                <a:lnTo>
                  <a:pt x="75805" y="218430"/>
                </a:lnTo>
                <a:cubicBezTo>
                  <a:pt x="70666" y="218430"/>
                  <a:pt x="66384" y="222283"/>
                  <a:pt x="66384" y="227422"/>
                </a:cubicBezTo>
                <a:cubicBezTo>
                  <a:pt x="66384" y="232564"/>
                  <a:pt x="70666" y="236846"/>
                  <a:pt x="75805" y="236846"/>
                </a:cubicBezTo>
                <a:lnTo>
                  <a:pt x="76663" y="236846"/>
                </a:lnTo>
                <a:cubicBezTo>
                  <a:pt x="81802" y="236846"/>
                  <a:pt x="85658" y="232564"/>
                  <a:pt x="85658" y="227422"/>
                </a:cubicBezTo>
                <a:cubicBezTo>
                  <a:pt x="85658" y="222283"/>
                  <a:pt x="81802" y="218430"/>
                  <a:pt x="76663" y="218430"/>
                </a:cubicBezTo>
                <a:close/>
                <a:moveTo>
                  <a:pt x="76663" y="218430"/>
                </a:moveTo>
                <a:lnTo>
                  <a:pt x="75805" y="218430"/>
                </a:lnTo>
                <a:cubicBezTo>
                  <a:pt x="70666" y="218430"/>
                  <a:pt x="66384" y="222283"/>
                  <a:pt x="66384" y="227422"/>
                </a:cubicBezTo>
                <a:cubicBezTo>
                  <a:pt x="66384" y="232564"/>
                  <a:pt x="70666" y="236846"/>
                  <a:pt x="75805" y="236846"/>
                </a:cubicBezTo>
                <a:lnTo>
                  <a:pt x="76663" y="236846"/>
                </a:lnTo>
                <a:cubicBezTo>
                  <a:pt x="81802" y="236846"/>
                  <a:pt x="85658" y="232564"/>
                  <a:pt x="85658" y="227422"/>
                </a:cubicBezTo>
                <a:cubicBezTo>
                  <a:pt x="85658" y="222283"/>
                  <a:pt x="81802" y="218430"/>
                  <a:pt x="76663" y="218430"/>
                </a:cubicBezTo>
                <a:close/>
                <a:moveTo>
                  <a:pt x="76663" y="164465"/>
                </a:moveTo>
                <a:lnTo>
                  <a:pt x="75805" y="164465"/>
                </a:lnTo>
                <a:cubicBezTo>
                  <a:pt x="70666" y="164465"/>
                  <a:pt x="66384" y="168321"/>
                  <a:pt x="66384" y="173460"/>
                </a:cubicBezTo>
                <a:cubicBezTo>
                  <a:pt x="66384" y="178599"/>
                  <a:pt x="70666" y="182881"/>
                  <a:pt x="75805" y="182881"/>
                </a:cubicBezTo>
                <a:lnTo>
                  <a:pt x="76663" y="182881"/>
                </a:lnTo>
                <a:cubicBezTo>
                  <a:pt x="81802" y="182881"/>
                  <a:pt x="85658" y="178599"/>
                  <a:pt x="85658" y="173460"/>
                </a:cubicBezTo>
                <a:cubicBezTo>
                  <a:pt x="85658" y="168321"/>
                  <a:pt x="81802" y="164465"/>
                  <a:pt x="76663" y="164465"/>
                </a:cubicBezTo>
                <a:close/>
                <a:moveTo>
                  <a:pt x="76663" y="110071"/>
                </a:moveTo>
                <a:lnTo>
                  <a:pt x="75805" y="110071"/>
                </a:lnTo>
                <a:cubicBezTo>
                  <a:pt x="70666" y="110071"/>
                  <a:pt x="66384" y="114356"/>
                  <a:pt x="66384" y="119495"/>
                </a:cubicBezTo>
                <a:cubicBezTo>
                  <a:pt x="66384" y="124634"/>
                  <a:pt x="70666" y="128487"/>
                  <a:pt x="75805" y="128487"/>
                </a:cubicBezTo>
                <a:lnTo>
                  <a:pt x="76663" y="128487"/>
                </a:lnTo>
                <a:cubicBezTo>
                  <a:pt x="81802" y="128487"/>
                  <a:pt x="85658" y="124634"/>
                  <a:pt x="85658" y="119495"/>
                </a:cubicBezTo>
                <a:cubicBezTo>
                  <a:pt x="85658" y="114356"/>
                  <a:pt x="81802" y="110071"/>
                  <a:pt x="76663" y="110071"/>
                </a:cubicBezTo>
                <a:close/>
                <a:moveTo>
                  <a:pt x="167888" y="218430"/>
                </a:moveTo>
                <a:lnTo>
                  <a:pt x="113066" y="218430"/>
                </a:lnTo>
                <a:cubicBezTo>
                  <a:pt x="107927" y="218430"/>
                  <a:pt x="104074" y="222283"/>
                  <a:pt x="104074" y="227422"/>
                </a:cubicBezTo>
                <a:cubicBezTo>
                  <a:pt x="104074" y="232564"/>
                  <a:pt x="107927" y="236846"/>
                  <a:pt x="113066" y="236846"/>
                </a:cubicBezTo>
                <a:lnTo>
                  <a:pt x="167888" y="236846"/>
                </a:lnTo>
                <a:cubicBezTo>
                  <a:pt x="173028" y="236846"/>
                  <a:pt x="176883" y="232564"/>
                  <a:pt x="176883" y="227422"/>
                </a:cubicBezTo>
                <a:cubicBezTo>
                  <a:pt x="176883" y="222283"/>
                  <a:pt x="173027" y="218430"/>
                  <a:pt x="167888" y="218430"/>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329355" y="248836"/>
                </a:moveTo>
                <a:cubicBezTo>
                  <a:pt x="325927" y="245412"/>
                  <a:pt x="319931" y="245412"/>
                  <a:pt x="316504" y="248836"/>
                </a:cubicBezTo>
                <a:lnTo>
                  <a:pt x="283527" y="281816"/>
                </a:lnTo>
                <a:cubicBezTo>
                  <a:pt x="283098" y="276676"/>
                  <a:pt x="278388" y="273249"/>
                  <a:pt x="273249" y="273678"/>
                </a:cubicBezTo>
                <a:cubicBezTo>
                  <a:pt x="269393" y="274536"/>
                  <a:pt x="266395" y="277534"/>
                  <a:pt x="265540" y="280958"/>
                </a:cubicBezTo>
                <a:lnTo>
                  <a:pt x="240698" y="262542"/>
                </a:lnTo>
                <a:cubicBezTo>
                  <a:pt x="236842" y="259544"/>
                  <a:pt x="230846" y="260401"/>
                  <a:pt x="227850" y="264686"/>
                </a:cubicBezTo>
                <a:cubicBezTo>
                  <a:pt x="224851" y="268539"/>
                  <a:pt x="225706" y="274536"/>
                  <a:pt x="229562" y="277534"/>
                </a:cubicBezTo>
                <a:lnTo>
                  <a:pt x="262967" y="302373"/>
                </a:lnTo>
                <a:lnTo>
                  <a:pt x="258685" y="307087"/>
                </a:lnTo>
                <a:cubicBezTo>
                  <a:pt x="254832" y="310511"/>
                  <a:pt x="254832" y="316508"/>
                  <a:pt x="258685" y="319935"/>
                </a:cubicBezTo>
                <a:cubicBezTo>
                  <a:pt x="261684" y="323362"/>
                  <a:pt x="266823" y="323788"/>
                  <a:pt x="270250" y="320792"/>
                </a:cubicBezTo>
                <a:lnTo>
                  <a:pt x="276673" y="365762"/>
                </a:lnTo>
                <a:cubicBezTo>
                  <a:pt x="277530" y="370902"/>
                  <a:pt x="281812" y="374328"/>
                  <a:pt x="286954" y="373900"/>
                </a:cubicBezTo>
                <a:cubicBezTo>
                  <a:pt x="292093" y="373042"/>
                  <a:pt x="295518" y="368332"/>
                  <a:pt x="295089" y="363192"/>
                </a:cubicBezTo>
                <a:lnTo>
                  <a:pt x="288237" y="316079"/>
                </a:lnTo>
                <a:cubicBezTo>
                  <a:pt x="289950" y="315224"/>
                  <a:pt x="291236" y="314367"/>
                  <a:pt x="292520" y="312654"/>
                </a:cubicBezTo>
                <a:cubicBezTo>
                  <a:pt x="295518" y="308798"/>
                  <a:pt x="294663" y="303659"/>
                  <a:pt x="291236" y="300232"/>
                </a:cubicBezTo>
                <a:lnTo>
                  <a:pt x="329354" y="262114"/>
                </a:lnTo>
                <a:cubicBezTo>
                  <a:pt x="333208" y="258689"/>
                  <a:pt x="333208" y="252693"/>
                  <a:pt x="329354" y="248837"/>
                </a:cubicBezTo>
                <a:close/>
                <a:moveTo>
                  <a:pt x="329355" y="248836"/>
                </a:moveTo>
                <a:cubicBezTo>
                  <a:pt x="325927" y="245412"/>
                  <a:pt x="319931" y="245412"/>
                  <a:pt x="316504" y="248836"/>
                </a:cubicBezTo>
                <a:lnTo>
                  <a:pt x="283527" y="281816"/>
                </a:lnTo>
                <a:cubicBezTo>
                  <a:pt x="283098" y="276676"/>
                  <a:pt x="278388" y="273249"/>
                  <a:pt x="273249" y="273678"/>
                </a:cubicBezTo>
                <a:cubicBezTo>
                  <a:pt x="269393" y="274536"/>
                  <a:pt x="266395" y="277534"/>
                  <a:pt x="265540" y="280958"/>
                </a:cubicBezTo>
                <a:lnTo>
                  <a:pt x="240698" y="262542"/>
                </a:lnTo>
                <a:cubicBezTo>
                  <a:pt x="236842" y="259544"/>
                  <a:pt x="230846" y="260401"/>
                  <a:pt x="227850" y="264686"/>
                </a:cubicBezTo>
                <a:cubicBezTo>
                  <a:pt x="224851" y="268539"/>
                  <a:pt x="225706" y="274536"/>
                  <a:pt x="229562" y="277534"/>
                </a:cubicBezTo>
                <a:lnTo>
                  <a:pt x="262967" y="302373"/>
                </a:lnTo>
                <a:lnTo>
                  <a:pt x="258685" y="307087"/>
                </a:lnTo>
                <a:cubicBezTo>
                  <a:pt x="254832" y="310511"/>
                  <a:pt x="254832" y="316508"/>
                  <a:pt x="258685" y="319935"/>
                </a:cubicBezTo>
                <a:cubicBezTo>
                  <a:pt x="261684" y="323362"/>
                  <a:pt x="266823" y="323788"/>
                  <a:pt x="270250" y="320792"/>
                </a:cubicBezTo>
                <a:lnTo>
                  <a:pt x="276673" y="365762"/>
                </a:lnTo>
                <a:cubicBezTo>
                  <a:pt x="277530" y="370902"/>
                  <a:pt x="281812" y="374328"/>
                  <a:pt x="286954" y="373900"/>
                </a:cubicBezTo>
                <a:cubicBezTo>
                  <a:pt x="292093" y="373042"/>
                  <a:pt x="295518" y="368332"/>
                  <a:pt x="295089" y="363192"/>
                </a:cubicBezTo>
                <a:lnTo>
                  <a:pt x="288237" y="316079"/>
                </a:lnTo>
                <a:cubicBezTo>
                  <a:pt x="289950" y="315224"/>
                  <a:pt x="291236" y="314367"/>
                  <a:pt x="292520" y="312654"/>
                </a:cubicBezTo>
                <a:cubicBezTo>
                  <a:pt x="295518" y="308798"/>
                  <a:pt x="294663" y="303659"/>
                  <a:pt x="291236" y="300232"/>
                </a:cubicBezTo>
                <a:lnTo>
                  <a:pt x="329354" y="262114"/>
                </a:lnTo>
                <a:cubicBezTo>
                  <a:pt x="333208" y="258689"/>
                  <a:pt x="333208" y="252693"/>
                  <a:pt x="329354" y="248837"/>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167888" y="218430"/>
                </a:moveTo>
                <a:lnTo>
                  <a:pt x="113066" y="218430"/>
                </a:lnTo>
                <a:cubicBezTo>
                  <a:pt x="107927" y="218430"/>
                  <a:pt x="104074" y="222283"/>
                  <a:pt x="104074" y="227422"/>
                </a:cubicBezTo>
                <a:cubicBezTo>
                  <a:pt x="104074" y="232564"/>
                  <a:pt x="107927" y="236846"/>
                  <a:pt x="113066" y="236846"/>
                </a:cubicBezTo>
                <a:lnTo>
                  <a:pt x="167888" y="236846"/>
                </a:lnTo>
                <a:cubicBezTo>
                  <a:pt x="173028" y="236846"/>
                  <a:pt x="176883" y="232564"/>
                  <a:pt x="176883" y="227422"/>
                </a:cubicBezTo>
                <a:cubicBezTo>
                  <a:pt x="176883" y="222283"/>
                  <a:pt x="173027" y="218430"/>
                  <a:pt x="167888" y="218430"/>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167889" y="218430"/>
                </a:moveTo>
                <a:lnTo>
                  <a:pt x="113066" y="218430"/>
                </a:lnTo>
                <a:cubicBezTo>
                  <a:pt x="107927" y="218430"/>
                  <a:pt x="104074" y="222283"/>
                  <a:pt x="104074" y="227422"/>
                </a:cubicBezTo>
                <a:cubicBezTo>
                  <a:pt x="104074" y="232564"/>
                  <a:pt x="107927" y="236846"/>
                  <a:pt x="113066" y="236846"/>
                </a:cubicBezTo>
                <a:lnTo>
                  <a:pt x="167889" y="236846"/>
                </a:lnTo>
                <a:cubicBezTo>
                  <a:pt x="173028" y="236846"/>
                  <a:pt x="176884" y="232564"/>
                  <a:pt x="176884" y="227422"/>
                </a:cubicBezTo>
                <a:cubicBezTo>
                  <a:pt x="176884" y="222283"/>
                  <a:pt x="173028" y="218430"/>
                  <a:pt x="167889" y="218430"/>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329355" y="248836"/>
                </a:moveTo>
                <a:cubicBezTo>
                  <a:pt x="325928" y="245412"/>
                  <a:pt x="319931" y="245412"/>
                  <a:pt x="316504" y="248836"/>
                </a:cubicBezTo>
                <a:lnTo>
                  <a:pt x="283528" y="281816"/>
                </a:lnTo>
                <a:cubicBezTo>
                  <a:pt x="283099" y="276676"/>
                  <a:pt x="278388" y="273249"/>
                  <a:pt x="273249" y="273678"/>
                </a:cubicBezTo>
                <a:cubicBezTo>
                  <a:pt x="269393" y="274536"/>
                  <a:pt x="266395" y="277534"/>
                  <a:pt x="265540" y="280958"/>
                </a:cubicBezTo>
                <a:lnTo>
                  <a:pt x="240699" y="262542"/>
                </a:lnTo>
                <a:cubicBezTo>
                  <a:pt x="236843" y="259544"/>
                  <a:pt x="230846" y="260401"/>
                  <a:pt x="227850" y="264686"/>
                </a:cubicBezTo>
                <a:cubicBezTo>
                  <a:pt x="224852" y="268539"/>
                  <a:pt x="225707" y="274536"/>
                  <a:pt x="229563" y="277534"/>
                </a:cubicBezTo>
                <a:lnTo>
                  <a:pt x="262968" y="302373"/>
                </a:lnTo>
                <a:lnTo>
                  <a:pt x="258686" y="307087"/>
                </a:lnTo>
                <a:cubicBezTo>
                  <a:pt x="254833" y="310511"/>
                  <a:pt x="254833" y="316508"/>
                  <a:pt x="258686" y="319935"/>
                </a:cubicBezTo>
                <a:cubicBezTo>
                  <a:pt x="261684" y="323362"/>
                  <a:pt x="266823" y="323788"/>
                  <a:pt x="270251" y="320792"/>
                </a:cubicBezTo>
                <a:lnTo>
                  <a:pt x="276673" y="365762"/>
                </a:lnTo>
                <a:cubicBezTo>
                  <a:pt x="277531" y="370902"/>
                  <a:pt x="281813" y="374328"/>
                  <a:pt x="286954" y="373900"/>
                </a:cubicBezTo>
                <a:cubicBezTo>
                  <a:pt x="292094" y="373042"/>
                  <a:pt x="295518" y="368332"/>
                  <a:pt x="295089" y="363192"/>
                </a:cubicBezTo>
                <a:lnTo>
                  <a:pt x="288238" y="316079"/>
                </a:lnTo>
                <a:cubicBezTo>
                  <a:pt x="289950" y="315224"/>
                  <a:pt x="291236" y="314367"/>
                  <a:pt x="292520" y="312654"/>
                </a:cubicBezTo>
                <a:cubicBezTo>
                  <a:pt x="295518" y="308798"/>
                  <a:pt x="294664" y="303659"/>
                  <a:pt x="291236" y="300232"/>
                </a:cubicBezTo>
                <a:lnTo>
                  <a:pt x="329355" y="262114"/>
                </a:lnTo>
                <a:cubicBezTo>
                  <a:pt x="333208" y="258689"/>
                  <a:pt x="333208" y="252693"/>
                  <a:pt x="329355" y="248837"/>
                </a:cubicBezTo>
                <a:close/>
                <a:moveTo>
                  <a:pt x="329355" y="248836"/>
                </a:moveTo>
                <a:cubicBezTo>
                  <a:pt x="325928" y="245412"/>
                  <a:pt x="319931" y="245412"/>
                  <a:pt x="316504" y="248836"/>
                </a:cubicBezTo>
                <a:lnTo>
                  <a:pt x="283528" y="281816"/>
                </a:lnTo>
                <a:cubicBezTo>
                  <a:pt x="283099" y="276676"/>
                  <a:pt x="278388" y="273249"/>
                  <a:pt x="273249" y="273678"/>
                </a:cubicBezTo>
                <a:cubicBezTo>
                  <a:pt x="269393" y="274536"/>
                  <a:pt x="266395" y="277534"/>
                  <a:pt x="265540" y="280958"/>
                </a:cubicBezTo>
                <a:lnTo>
                  <a:pt x="240699" y="262542"/>
                </a:lnTo>
                <a:cubicBezTo>
                  <a:pt x="236843" y="259544"/>
                  <a:pt x="230846" y="260401"/>
                  <a:pt x="227850" y="264686"/>
                </a:cubicBezTo>
                <a:cubicBezTo>
                  <a:pt x="224852" y="268539"/>
                  <a:pt x="225707" y="274536"/>
                  <a:pt x="229563" y="277534"/>
                </a:cubicBezTo>
                <a:lnTo>
                  <a:pt x="262968" y="302373"/>
                </a:lnTo>
                <a:lnTo>
                  <a:pt x="258686" y="307087"/>
                </a:lnTo>
                <a:cubicBezTo>
                  <a:pt x="254833" y="310511"/>
                  <a:pt x="254833" y="316508"/>
                  <a:pt x="258686" y="319935"/>
                </a:cubicBezTo>
                <a:cubicBezTo>
                  <a:pt x="261684" y="323362"/>
                  <a:pt x="266823" y="323788"/>
                  <a:pt x="270251" y="320792"/>
                </a:cubicBezTo>
                <a:lnTo>
                  <a:pt x="276673" y="365762"/>
                </a:lnTo>
                <a:cubicBezTo>
                  <a:pt x="277531" y="370902"/>
                  <a:pt x="281813" y="374328"/>
                  <a:pt x="286954" y="373900"/>
                </a:cubicBezTo>
                <a:cubicBezTo>
                  <a:pt x="292094" y="373042"/>
                  <a:pt x="295518" y="368332"/>
                  <a:pt x="295089" y="363192"/>
                </a:cubicBezTo>
                <a:lnTo>
                  <a:pt x="288238" y="316079"/>
                </a:lnTo>
                <a:cubicBezTo>
                  <a:pt x="289950" y="315224"/>
                  <a:pt x="291236" y="314367"/>
                  <a:pt x="292520" y="312654"/>
                </a:cubicBezTo>
                <a:cubicBezTo>
                  <a:pt x="295518" y="308798"/>
                  <a:pt x="294664" y="303659"/>
                  <a:pt x="291236" y="300232"/>
                </a:cubicBezTo>
                <a:lnTo>
                  <a:pt x="329355" y="262114"/>
                </a:lnTo>
                <a:cubicBezTo>
                  <a:pt x="333208" y="258689"/>
                  <a:pt x="333208" y="252693"/>
                  <a:pt x="329355" y="248837"/>
                </a:cubicBezTo>
                <a:close/>
                <a:moveTo>
                  <a:pt x="218855"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218855"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167889" y="218430"/>
                </a:moveTo>
                <a:lnTo>
                  <a:pt x="113066" y="218430"/>
                </a:lnTo>
                <a:cubicBezTo>
                  <a:pt x="107927" y="218430"/>
                  <a:pt x="104074" y="222283"/>
                  <a:pt x="104074" y="227422"/>
                </a:cubicBezTo>
                <a:cubicBezTo>
                  <a:pt x="104074" y="232564"/>
                  <a:pt x="107927" y="236846"/>
                  <a:pt x="113066" y="236846"/>
                </a:cubicBezTo>
                <a:lnTo>
                  <a:pt x="167889" y="236846"/>
                </a:lnTo>
                <a:cubicBezTo>
                  <a:pt x="173028" y="236846"/>
                  <a:pt x="176884" y="232564"/>
                  <a:pt x="176884" y="227422"/>
                </a:cubicBezTo>
                <a:cubicBezTo>
                  <a:pt x="176884" y="222283"/>
                  <a:pt x="173028" y="218430"/>
                  <a:pt x="167889" y="218430"/>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218856" y="110071"/>
                </a:moveTo>
                <a:lnTo>
                  <a:pt x="113066" y="110071"/>
                </a:lnTo>
                <a:cubicBezTo>
                  <a:pt x="107927" y="110071"/>
                  <a:pt x="104074" y="114356"/>
                  <a:pt x="104074" y="119495"/>
                </a:cubicBezTo>
                <a:cubicBezTo>
                  <a:pt x="104074" y="124634"/>
                  <a:pt x="107927" y="128487"/>
                  <a:pt x="113066" y="128487"/>
                </a:cubicBezTo>
                <a:lnTo>
                  <a:pt x="218855" y="128487"/>
                </a:lnTo>
                <a:cubicBezTo>
                  <a:pt x="223995" y="128487"/>
                  <a:pt x="227850" y="124634"/>
                  <a:pt x="227850" y="119495"/>
                </a:cubicBezTo>
                <a:cubicBezTo>
                  <a:pt x="227850" y="114356"/>
                  <a:pt x="223994" y="110071"/>
                  <a:pt x="218855" y="110071"/>
                </a:cubicBezTo>
                <a:close/>
                <a:moveTo>
                  <a:pt x="218856" y="164465"/>
                </a:moveTo>
                <a:lnTo>
                  <a:pt x="113066" y="164465"/>
                </a:lnTo>
                <a:cubicBezTo>
                  <a:pt x="107927" y="164465"/>
                  <a:pt x="104074" y="168321"/>
                  <a:pt x="104074" y="173460"/>
                </a:cubicBezTo>
                <a:cubicBezTo>
                  <a:pt x="104074" y="178599"/>
                  <a:pt x="107927" y="182881"/>
                  <a:pt x="113066" y="182881"/>
                </a:cubicBezTo>
                <a:lnTo>
                  <a:pt x="218855" y="182881"/>
                </a:lnTo>
                <a:cubicBezTo>
                  <a:pt x="223995" y="182881"/>
                  <a:pt x="227850" y="178599"/>
                  <a:pt x="227850" y="173460"/>
                </a:cubicBezTo>
                <a:cubicBezTo>
                  <a:pt x="227850" y="168321"/>
                  <a:pt x="223994" y="164465"/>
                  <a:pt x="218855" y="164465"/>
                </a:cubicBezTo>
                <a:close/>
                <a:moveTo>
                  <a:pt x="167889" y="218430"/>
                </a:moveTo>
                <a:lnTo>
                  <a:pt x="113067" y="218430"/>
                </a:lnTo>
                <a:cubicBezTo>
                  <a:pt x="107927" y="218430"/>
                  <a:pt x="104074" y="222283"/>
                  <a:pt x="104074" y="227422"/>
                </a:cubicBezTo>
                <a:cubicBezTo>
                  <a:pt x="104074" y="232564"/>
                  <a:pt x="107928" y="236846"/>
                  <a:pt x="113067" y="236846"/>
                </a:cubicBezTo>
                <a:lnTo>
                  <a:pt x="167889" y="236846"/>
                </a:lnTo>
                <a:cubicBezTo>
                  <a:pt x="173029" y="236846"/>
                  <a:pt x="176884" y="232564"/>
                  <a:pt x="176884" y="227422"/>
                </a:cubicBezTo>
                <a:cubicBezTo>
                  <a:pt x="176884" y="222283"/>
                  <a:pt x="173028" y="218430"/>
                  <a:pt x="167889" y="218430"/>
                </a:cubicBezTo>
                <a:close/>
                <a:moveTo>
                  <a:pt x="76663" y="110071"/>
                </a:moveTo>
                <a:lnTo>
                  <a:pt x="75806" y="110071"/>
                </a:lnTo>
                <a:cubicBezTo>
                  <a:pt x="70666" y="110071"/>
                  <a:pt x="66385" y="114356"/>
                  <a:pt x="66385" y="119495"/>
                </a:cubicBezTo>
                <a:cubicBezTo>
                  <a:pt x="66385" y="124634"/>
                  <a:pt x="70667" y="128487"/>
                  <a:pt x="75806" y="128487"/>
                </a:cubicBezTo>
                <a:lnTo>
                  <a:pt x="76663" y="128487"/>
                </a:lnTo>
                <a:cubicBezTo>
                  <a:pt x="81803" y="128487"/>
                  <a:pt x="85658" y="124634"/>
                  <a:pt x="85658" y="119495"/>
                </a:cubicBezTo>
                <a:cubicBezTo>
                  <a:pt x="85658" y="114356"/>
                  <a:pt x="81802" y="110071"/>
                  <a:pt x="76663" y="110071"/>
                </a:cubicBezTo>
                <a:close/>
                <a:moveTo>
                  <a:pt x="76663" y="164465"/>
                </a:moveTo>
                <a:lnTo>
                  <a:pt x="75806" y="164465"/>
                </a:lnTo>
                <a:cubicBezTo>
                  <a:pt x="70666" y="164465"/>
                  <a:pt x="66385" y="168321"/>
                  <a:pt x="66385" y="173460"/>
                </a:cubicBezTo>
                <a:cubicBezTo>
                  <a:pt x="66385" y="178599"/>
                  <a:pt x="70667" y="182881"/>
                  <a:pt x="75806" y="182881"/>
                </a:cubicBezTo>
                <a:lnTo>
                  <a:pt x="76663" y="182881"/>
                </a:lnTo>
                <a:cubicBezTo>
                  <a:pt x="81803" y="182881"/>
                  <a:pt x="85658" y="178599"/>
                  <a:pt x="85658" y="173460"/>
                </a:cubicBezTo>
                <a:cubicBezTo>
                  <a:pt x="85658" y="168321"/>
                  <a:pt x="81802" y="164465"/>
                  <a:pt x="76663" y="164465"/>
                </a:cubicBezTo>
                <a:close/>
                <a:moveTo>
                  <a:pt x="76663" y="218430"/>
                </a:moveTo>
                <a:lnTo>
                  <a:pt x="75806" y="218430"/>
                </a:lnTo>
                <a:cubicBezTo>
                  <a:pt x="70666" y="218430"/>
                  <a:pt x="66385" y="222283"/>
                  <a:pt x="66385" y="227422"/>
                </a:cubicBezTo>
                <a:cubicBezTo>
                  <a:pt x="66385" y="232564"/>
                  <a:pt x="70667" y="236846"/>
                  <a:pt x="75806" y="236846"/>
                </a:cubicBezTo>
                <a:lnTo>
                  <a:pt x="76663" y="236846"/>
                </a:lnTo>
                <a:cubicBezTo>
                  <a:pt x="81803" y="236846"/>
                  <a:pt x="85658" y="232564"/>
                  <a:pt x="85658" y="227422"/>
                </a:cubicBezTo>
                <a:cubicBezTo>
                  <a:pt x="85658" y="222283"/>
                  <a:pt x="81802" y="218430"/>
                  <a:pt x="76663" y="218430"/>
                </a:cubicBezTo>
                <a:close/>
                <a:moveTo>
                  <a:pt x="329355" y="248836"/>
                </a:moveTo>
                <a:cubicBezTo>
                  <a:pt x="325928" y="245412"/>
                  <a:pt x="319931" y="245412"/>
                  <a:pt x="316504" y="248836"/>
                </a:cubicBezTo>
                <a:lnTo>
                  <a:pt x="283528" y="281816"/>
                </a:lnTo>
                <a:cubicBezTo>
                  <a:pt x="283099" y="276676"/>
                  <a:pt x="278388" y="273249"/>
                  <a:pt x="273249" y="273678"/>
                </a:cubicBezTo>
                <a:cubicBezTo>
                  <a:pt x="269393" y="274536"/>
                  <a:pt x="266395" y="277534"/>
                  <a:pt x="265540" y="280958"/>
                </a:cubicBezTo>
                <a:lnTo>
                  <a:pt x="240699" y="262542"/>
                </a:lnTo>
                <a:cubicBezTo>
                  <a:pt x="236843" y="259544"/>
                  <a:pt x="230846" y="260401"/>
                  <a:pt x="227850" y="264686"/>
                </a:cubicBezTo>
                <a:cubicBezTo>
                  <a:pt x="224852" y="268539"/>
                  <a:pt x="225707" y="274536"/>
                  <a:pt x="229563" y="277534"/>
                </a:cubicBezTo>
                <a:lnTo>
                  <a:pt x="262968" y="302373"/>
                </a:lnTo>
                <a:lnTo>
                  <a:pt x="258686" y="307087"/>
                </a:lnTo>
                <a:cubicBezTo>
                  <a:pt x="254833" y="310511"/>
                  <a:pt x="254833" y="316508"/>
                  <a:pt x="258686" y="319935"/>
                </a:cubicBezTo>
                <a:cubicBezTo>
                  <a:pt x="261684" y="323362"/>
                  <a:pt x="266823" y="323788"/>
                  <a:pt x="270251" y="320792"/>
                </a:cubicBezTo>
                <a:lnTo>
                  <a:pt x="276673" y="365762"/>
                </a:lnTo>
                <a:cubicBezTo>
                  <a:pt x="277531" y="370902"/>
                  <a:pt x="281813" y="374328"/>
                  <a:pt x="286954" y="373900"/>
                </a:cubicBezTo>
                <a:cubicBezTo>
                  <a:pt x="292094" y="373042"/>
                  <a:pt x="295518" y="368332"/>
                  <a:pt x="295089" y="363192"/>
                </a:cubicBezTo>
                <a:lnTo>
                  <a:pt x="288238" y="316079"/>
                </a:lnTo>
                <a:cubicBezTo>
                  <a:pt x="289950" y="315224"/>
                  <a:pt x="291236" y="314367"/>
                  <a:pt x="292520" y="312654"/>
                </a:cubicBezTo>
                <a:cubicBezTo>
                  <a:pt x="295518" y="308798"/>
                  <a:pt x="294664" y="303659"/>
                  <a:pt x="291236" y="300232"/>
                </a:cubicBezTo>
                <a:lnTo>
                  <a:pt x="329355" y="262114"/>
                </a:lnTo>
                <a:cubicBezTo>
                  <a:pt x="333208" y="258689"/>
                  <a:pt x="333208" y="252693"/>
                  <a:pt x="329355" y="248837"/>
                </a:cubicBezTo>
                <a:close/>
                <a:moveTo>
                  <a:pt x="329355" y="248836"/>
                </a:moveTo>
                <a:cubicBezTo>
                  <a:pt x="325928" y="245412"/>
                  <a:pt x="319931" y="245412"/>
                  <a:pt x="316504" y="248836"/>
                </a:cubicBezTo>
                <a:lnTo>
                  <a:pt x="283528" y="281816"/>
                </a:lnTo>
                <a:cubicBezTo>
                  <a:pt x="283099" y="276676"/>
                  <a:pt x="278388" y="273249"/>
                  <a:pt x="273249" y="273678"/>
                </a:cubicBezTo>
                <a:cubicBezTo>
                  <a:pt x="269393" y="274536"/>
                  <a:pt x="266395" y="277534"/>
                  <a:pt x="265540" y="280958"/>
                </a:cubicBezTo>
                <a:lnTo>
                  <a:pt x="240699" y="262542"/>
                </a:lnTo>
                <a:cubicBezTo>
                  <a:pt x="236843" y="259544"/>
                  <a:pt x="230846" y="260401"/>
                  <a:pt x="227850" y="264686"/>
                </a:cubicBezTo>
                <a:cubicBezTo>
                  <a:pt x="224852" y="268539"/>
                  <a:pt x="225707" y="274536"/>
                  <a:pt x="229563" y="277534"/>
                </a:cubicBezTo>
                <a:lnTo>
                  <a:pt x="262968" y="302373"/>
                </a:lnTo>
                <a:lnTo>
                  <a:pt x="258686" y="307087"/>
                </a:lnTo>
                <a:cubicBezTo>
                  <a:pt x="254833" y="310511"/>
                  <a:pt x="254833" y="316508"/>
                  <a:pt x="258686" y="319935"/>
                </a:cubicBezTo>
                <a:cubicBezTo>
                  <a:pt x="261684" y="323362"/>
                  <a:pt x="266823" y="323788"/>
                  <a:pt x="270251" y="320792"/>
                </a:cubicBezTo>
                <a:lnTo>
                  <a:pt x="276673" y="365762"/>
                </a:lnTo>
                <a:cubicBezTo>
                  <a:pt x="277531" y="370902"/>
                  <a:pt x="281813" y="374328"/>
                  <a:pt x="286954" y="373900"/>
                </a:cubicBezTo>
                <a:cubicBezTo>
                  <a:pt x="292094" y="373042"/>
                  <a:pt x="295518" y="368332"/>
                  <a:pt x="295089" y="363192"/>
                </a:cubicBezTo>
                <a:lnTo>
                  <a:pt x="288238" y="316079"/>
                </a:lnTo>
                <a:cubicBezTo>
                  <a:pt x="289950" y="315224"/>
                  <a:pt x="291236" y="314367"/>
                  <a:pt x="292520" y="312654"/>
                </a:cubicBezTo>
                <a:cubicBezTo>
                  <a:pt x="295518" y="308798"/>
                  <a:pt x="294664" y="303659"/>
                  <a:pt x="291236" y="300232"/>
                </a:cubicBezTo>
                <a:lnTo>
                  <a:pt x="329355" y="262114"/>
                </a:lnTo>
                <a:cubicBezTo>
                  <a:pt x="333208" y="258689"/>
                  <a:pt x="333208" y="252693"/>
                  <a:pt x="329355" y="24883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F30316D-ADE5-0946-789A-6B2784412D3C}"/>
              </a:ext>
            </a:extLst>
          </p:cNvPr>
          <p:cNvSpPr>
            <a:spLocks noGrp="1"/>
          </p:cNvSpPr>
          <p:nvPr>
            <p:ph type="dt" sz="half" idx="10"/>
          </p:nvPr>
        </p:nvSpPr>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2" name="Fußzeilenplatzhalter 1">
            <a:extLst>
              <a:ext uri="{FF2B5EF4-FFF2-40B4-BE49-F238E27FC236}">
                <a16:creationId xmlns:a16="http://schemas.microsoft.com/office/drawing/2014/main" id="{ECBFAC71-7424-3974-6BBB-2EB51D01B964}"/>
              </a:ext>
            </a:extLst>
          </p:cNvPr>
          <p:cNvSpPr>
            <a:spLocks noGrp="1"/>
          </p:cNvSpPr>
          <p:nvPr>
            <p:ph type="ftr" sz="quarter" idx="11"/>
          </p:nvPr>
        </p:nvSpPr>
        <p:spPr/>
        <p:txBody>
          <a:bodyPr/>
          <a:lstStyle/>
          <a:p>
            <a:r>
              <a:rPr lang="en-GB"/>
              <a:t>Circular City Labs</a:t>
            </a:r>
          </a:p>
        </p:txBody>
      </p:sp>
      <p:sp>
        <p:nvSpPr>
          <p:cNvPr id="4" name="Foliennummernplatzhalter 3">
            <a:extLst>
              <a:ext uri="{FF2B5EF4-FFF2-40B4-BE49-F238E27FC236}">
                <a16:creationId xmlns:a16="http://schemas.microsoft.com/office/drawing/2014/main" id="{BCA73C2F-F2F8-089D-9007-840F30A0A199}"/>
              </a:ext>
            </a:extLst>
          </p:cNvPr>
          <p:cNvSpPr>
            <a:spLocks noGrp="1"/>
          </p:cNvSpPr>
          <p:nvPr>
            <p:ph type="sldNum" sz="quarter" idx="12"/>
          </p:nvPr>
        </p:nvSpPr>
        <p:spPr/>
        <p:txBody>
          <a:bodyPr/>
          <a:lstStyle/>
          <a:p>
            <a:r>
              <a:rPr lang="en-GB"/>
              <a:t>Page </a:t>
            </a:r>
            <a:fld id="{3A8B5DB7-81A8-4ED4-916B-6B23CD603687}" type="slidenum">
              <a:rPr lang="en-GB" smtClean="0"/>
              <a:pPr/>
              <a:t>4</a:t>
            </a:fld>
            <a:endParaRPr lang="en-GB"/>
          </a:p>
        </p:txBody>
      </p:sp>
      <p:pic>
        <p:nvPicPr>
          <p:cNvPr id="7" name="Grafik 6">
            <a:extLst>
              <a:ext uri="{FF2B5EF4-FFF2-40B4-BE49-F238E27FC236}">
                <a16:creationId xmlns:a16="http://schemas.microsoft.com/office/drawing/2014/main" id="{A622EB3C-9D09-67C1-1984-3D5163B33495}"/>
              </a:ext>
            </a:extLst>
          </p:cNvPr>
          <p:cNvPicPr>
            <a:picLocks noChangeAspect="1"/>
          </p:cNvPicPr>
          <p:nvPr/>
        </p:nvPicPr>
        <p:blipFill>
          <a:blip r:embed="rId2"/>
          <a:stretch>
            <a:fillRect/>
          </a:stretch>
        </p:blipFill>
        <p:spPr>
          <a:xfrm>
            <a:off x="1060638" y="431778"/>
            <a:ext cx="7022724" cy="3924827"/>
          </a:xfrm>
          <a:prstGeom prst="rect">
            <a:avLst/>
          </a:prstGeom>
        </p:spPr>
      </p:pic>
      <p:sp>
        <p:nvSpPr>
          <p:cNvPr id="8" name="Textfeld 7">
            <a:extLst>
              <a:ext uri="{FF2B5EF4-FFF2-40B4-BE49-F238E27FC236}">
                <a16:creationId xmlns:a16="http://schemas.microsoft.com/office/drawing/2014/main" id="{F02A434B-C935-0DA5-E69E-1869B3C8701B}"/>
              </a:ext>
            </a:extLst>
          </p:cNvPr>
          <p:cNvSpPr txBox="1"/>
          <p:nvPr/>
        </p:nvSpPr>
        <p:spPr>
          <a:xfrm>
            <a:off x="449817" y="2394192"/>
            <a:ext cx="2998378" cy="646331"/>
          </a:xfrm>
          <a:prstGeom prst="rect">
            <a:avLst/>
          </a:prstGeom>
          <a:solidFill>
            <a:srgbClr val="EE7C05">
              <a:alpha val="70980"/>
            </a:srgbClr>
          </a:solidFill>
        </p:spPr>
        <p:txBody>
          <a:bodyPr wrap="square" rtlCol="0">
            <a:spAutoFit/>
          </a:bodyPr>
          <a:lstStyle/>
          <a:p>
            <a:pPr algn="ctr"/>
            <a:r>
              <a:rPr lang="de-DE" sz="1200" dirty="0"/>
              <a:t>Click </a:t>
            </a:r>
            <a:r>
              <a:rPr lang="de-DE" sz="1200" dirty="0" err="1">
                <a:hlinkClick r:id="rId3"/>
              </a:rPr>
              <a:t>here</a:t>
            </a:r>
            <a:r>
              <a:rPr lang="de-DE" sz="1200" dirty="0"/>
              <a:t> </a:t>
            </a:r>
            <a:r>
              <a:rPr lang="de-DE" sz="1200" dirty="0" err="1"/>
              <a:t>to</a:t>
            </a:r>
            <a:r>
              <a:rPr lang="de-DE" sz="1200" dirty="0"/>
              <a:t> </a:t>
            </a:r>
            <a:r>
              <a:rPr lang="de-DE" sz="1200" dirty="0" err="1"/>
              <a:t>watch</a:t>
            </a:r>
            <a:r>
              <a:rPr lang="de-DE" sz="1200" dirty="0"/>
              <a:t> </a:t>
            </a:r>
            <a:r>
              <a:rPr lang="de-DE" sz="1200" dirty="0" err="1"/>
              <a:t>our</a:t>
            </a:r>
            <a:r>
              <a:rPr lang="de-DE" sz="1200" dirty="0"/>
              <a:t> </a:t>
            </a:r>
            <a:r>
              <a:rPr lang="de-DE" sz="1200" dirty="0" err="1"/>
              <a:t>video</a:t>
            </a:r>
            <a:r>
              <a:rPr lang="de-DE" sz="1200" dirty="0"/>
              <a:t> on </a:t>
            </a:r>
            <a:r>
              <a:rPr lang="de-DE" sz="1200" dirty="0" err="1"/>
              <a:t>reusable</a:t>
            </a:r>
            <a:r>
              <a:rPr lang="de-DE" sz="1200" dirty="0"/>
              <a:t> </a:t>
            </a:r>
            <a:r>
              <a:rPr lang="de-DE" sz="1200" dirty="0" err="1"/>
              <a:t>packaging</a:t>
            </a:r>
            <a:r>
              <a:rPr lang="de-DE" sz="1200" dirty="0"/>
              <a:t> </a:t>
            </a:r>
            <a:r>
              <a:rPr lang="de-DE" sz="1200" dirty="0" err="1"/>
              <a:t>systems</a:t>
            </a:r>
            <a:r>
              <a:rPr lang="de-DE" sz="1200" dirty="0"/>
              <a:t> and </a:t>
            </a:r>
            <a:r>
              <a:rPr lang="de-DE" sz="1200" dirty="0" err="1"/>
              <a:t>the</a:t>
            </a:r>
            <a:r>
              <a:rPr lang="de-DE" sz="1200" dirty="0"/>
              <a:t> </a:t>
            </a:r>
            <a:r>
              <a:rPr lang="de-DE" sz="1200" dirty="0" err="1"/>
              <a:t>Circular</a:t>
            </a:r>
            <a:r>
              <a:rPr lang="de-DE" sz="1200" dirty="0"/>
              <a:t> City Labs </a:t>
            </a:r>
            <a:r>
              <a:rPr lang="de-DE" sz="1200" dirty="0" err="1"/>
              <a:t>project</a:t>
            </a:r>
            <a:endParaRPr lang="de-DE" sz="1200" dirty="0"/>
          </a:p>
        </p:txBody>
      </p:sp>
    </p:spTree>
    <p:extLst>
      <p:ext uri="{BB962C8B-B14F-4D97-AF65-F5344CB8AC3E}">
        <p14:creationId xmlns:p14="http://schemas.microsoft.com/office/powerpoint/2010/main" val="127051959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0"/>
          <p:cNvSpPr txBox="1">
            <a:spLocks noGrp="1"/>
          </p:cNvSpPr>
          <p:nvPr>
            <p:ph type="title"/>
          </p:nvPr>
        </p:nvSpPr>
        <p:spPr>
          <a:xfrm>
            <a:off x="531775" y="368850"/>
            <a:ext cx="6368700" cy="33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Important considerations</a:t>
            </a:r>
            <a:endParaRPr/>
          </a:p>
        </p:txBody>
      </p:sp>
      <p:sp>
        <p:nvSpPr>
          <p:cNvPr id="528" name="Google Shape;528;p40"/>
          <p:cNvSpPr txBox="1"/>
          <p:nvPr/>
        </p:nvSpPr>
        <p:spPr>
          <a:xfrm>
            <a:off x="303175" y="1037025"/>
            <a:ext cx="5091600" cy="3078300"/>
          </a:xfrm>
          <a:prstGeom prst="rect">
            <a:avLst/>
          </a:prstGeom>
          <a:noFill/>
          <a:ln>
            <a:noFill/>
          </a:ln>
        </p:spPr>
        <p:txBody>
          <a:bodyPr spcFirstLastPara="1" wrap="square" lIns="91425" tIns="91425" rIns="91425" bIns="91425" anchor="t" anchorCtr="0">
            <a:spAutoFit/>
          </a:bodyPr>
          <a:lstStyle/>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Shifting the environmental burden and unintended consequences?: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In instances we solve a problem and create another, e.g. replacing single-use plastic bags with paper bags.</a:t>
            </a:r>
            <a:endParaRPr kumimoji="0" sz="4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Sustainable outcomes: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Will the benefits continue after the end-life of initiatives?.</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Economic flows: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Shifting of productive activities to outside of city economies need to be limited, coordinated or supplemented with new activities. </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Social aspects: </a:t>
            </a: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Are we taking into account three important dimensions? Access, Participation and Opportunity. </a:t>
            </a: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p:txBody>
      </p:sp>
      <p:pic>
        <p:nvPicPr>
          <p:cNvPr id="529" name="Google Shape;529;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08600" y="1037025"/>
            <a:ext cx="3693600" cy="3699000"/>
          </a:xfrm>
          <a:prstGeom prst="ellipse">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1"/>
          <p:cNvSpPr txBox="1">
            <a:spLocks noGrp="1"/>
          </p:cNvSpPr>
          <p:nvPr>
            <p:ph type="title"/>
          </p:nvPr>
        </p:nvSpPr>
        <p:spPr>
          <a:xfrm>
            <a:off x="531775" y="368850"/>
            <a:ext cx="6368700" cy="33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Circular Cities Action Framework and Reuse</a:t>
            </a:r>
            <a:endParaRPr/>
          </a:p>
          <a:p>
            <a:pPr marL="0" lvl="0" indent="0" algn="l" rtl="0">
              <a:lnSpc>
                <a:spcPct val="100000"/>
              </a:lnSpc>
              <a:spcBef>
                <a:spcPts val="0"/>
              </a:spcBef>
              <a:spcAft>
                <a:spcPts val="0"/>
              </a:spcAft>
              <a:buSzPts val="1400"/>
              <a:buNone/>
            </a:pPr>
            <a:endParaRPr/>
          </a:p>
        </p:txBody>
      </p:sp>
      <p:sp>
        <p:nvSpPr>
          <p:cNvPr id="535" name="Google Shape;535;p41"/>
          <p:cNvSpPr txBox="1"/>
          <p:nvPr/>
        </p:nvSpPr>
        <p:spPr>
          <a:xfrm>
            <a:off x="303175" y="1337400"/>
            <a:ext cx="5091600" cy="2093400"/>
          </a:xfrm>
          <a:prstGeom prst="rect">
            <a:avLst/>
          </a:prstGeom>
          <a:noFill/>
          <a:ln>
            <a:noFill/>
          </a:ln>
        </p:spPr>
        <p:txBody>
          <a:bodyPr spcFirstLastPara="1" wrap="square" lIns="91425" tIns="91425" rIns="91425" bIns="91425" anchor="t" anchorCtr="0">
            <a:spAutoFit/>
          </a:bodyPr>
          <a:lstStyle/>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Circular Cities Action Framework</a:t>
            </a: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330200" algn="l" defTabSz="914400" rtl="0" eaLnBrk="1" fontAlgn="auto" latinLnBrk="0" hangingPunct="1">
              <a:lnSpc>
                <a:spcPct val="100000"/>
              </a:lnSpc>
              <a:spcBef>
                <a:spcPts val="0"/>
              </a:spcBef>
              <a:spcAft>
                <a:spcPts val="0"/>
              </a:spcAft>
              <a:buClr>
                <a:srgbClr val="00636C"/>
              </a:buClr>
              <a:buSzPts val="1600"/>
              <a:buFont typeface="Verdana"/>
              <a:buChar char="●"/>
              <a:tabLst/>
              <a:defRPr/>
            </a:pPr>
            <a:r>
              <a:rPr kumimoji="0" lang="en" sz="1600" b="0" i="0" u="none" strike="noStrike" kern="0" cap="none" spc="0" normalizeH="0" baseline="0" noProof="0">
                <a:ln>
                  <a:noFill/>
                </a:ln>
                <a:solidFill>
                  <a:srgbClr val="00636C"/>
                </a:solidFill>
                <a:effectLst/>
                <a:uLnTx/>
                <a:uFillTx/>
                <a:latin typeface="Verdana"/>
                <a:ea typeface="Verdana"/>
                <a:cs typeface="Verdana"/>
                <a:sym typeface="Verdana"/>
              </a:rPr>
              <a:t>Reuse: </a:t>
            </a: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a:p>
            <a:pPr marL="914400" marR="0" lvl="1" indent="-292100" algn="l" defTabSz="914400" rtl="0" eaLnBrk="1" fontAlgn="auto" latinLnBrk="0" hangingPunct="1">
              <a:lnSpc>
                <a:spcPct val="100000"/>
              </a:lnSpc>
              <a:spcBef>
                <a:spcPts val="0"/>
              </a:spcBef>
              <a:spcAft>
                <a:spcPts val="0"/>
              </a:spcAft>
              <a:buClr>
                <a:srgbClr val="00636C"/>
              </a:buClr>
              <a:buSzPts val="1000"/>
              <a:buFont typeface="Verdana"/>
              <a:buChar char="○"/>
              <a:tabLst/>
              <a:defRPr/>
            </a:pP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Design and regulate for extended use.</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914400" marR="0" lvl="1" indent="-292100" algn="l" defTabSz="914400" rtl="0" eaLnBrk="1" fontAlgn="auto" latinLnBrk="0" hangingPunct="1">
              <a:lnSpc>
                <a:spcPct val="100000"/>
              </a:lnSpc>
              <a:spcBef>
                <a:spcPts val="0"/>
              </a:spcBef>
              <a:spcAft>
                <a:spcPts val="0"/>
              </a:spcAft>
              <a:buClr>
                <a:srgbClr val="00636C"/>
              </a:buClr>
              <a:buSzPts val="1000"/>
              <a:buFont typeface="Verdana"/>
              <a:buChar char="○"/>
              <a:tabLst/>
              <a:defRPr/>
            </a:pP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Facilitate second-hand markets, sharing and exchange platforms.</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914400" marR="0" lvl="1" indent="-292100" algn="l" defTabSz="914400" rtl="0" eaLnBrk="1" fontAlgn="auto" latinLnBrk="0" hangingPunct="1">
              <a:lnSpc>
                <a:spcPct val="100000"/>
              </a:lnSpc>
              <a:spcBef>
                <a:spcPts val="0"/>
              </a:spcBef>
              <a:spcAft>
                <a:spcPts val="0"/>
              </a:spcAft>
              <a:buClr>
                <a:srgbClr val="00636C"/>
              </a:buClr>
              <a:buSzPts val="1000"/>
              <a:buFont typeface="Verdana"/>
              <a:buChar char="○"/>
              <a:tabLst/>
              <a:defRPr/>
            </a:pPr>
            <a:r>
              <a:rPr kumimoji="0" lang="en" sz="1000" b="0" i="0" u="none" strike="noStrike" kern="0" cap="none" spc="0" normalizeH="0" baseline="0" noProof="0">
                <a:ln>
                  <a:noFill/>
                </a:ln>
                <a:solidFill>
                  <a:srgbClr val="00636C"/>
                </a:solidFill>
                <a:effectLst/>
                <a:uLnTx/>
                <a:uFillTx/>
                <a:latin typeface="Verdana"/>
                <a:ea typeface="Verdana"/>
                <a:cs typeface="Verdana"/>
                <a:sym typeface="Verdana"/>
              </a:rPr>
              <a:t>Support resume, repair, remanufacturing and maintenance of existing resources, products, spaces and infrastructure. </a:t>
            </a: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636C"/>
              </a:solidFill>
              <a:effectLst/>
              <a:uLnTx/>
              <a:uFillTx/>
              <a:latin typeface="Verdana"/>
              <a:ea typeface="Verdana"/>
              <a:cs typeface="Verdana"/>
              <a:sym typeface="Verdana"/>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636C"/>
              </a:solidFill>
              <a:effectLst/>
              <a:uLnTx/>
              <a:uFillTx/>
              <a:latin typeface="Verdana"/>
              <a:ea typeface="Verdana"/>
              <a:cs typeface="Verdana"/>
              <a:sym typeface="Verdana"/>
            </a:endParaRPr>
          </a:p>
        </p:txBody>
      </p:sp>
      <p:pic>
        <p:nvPicPr>
          <p:cNvPr id="536" name="Google Shape;536;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38925" y="1025175"/>
            <a:ext cx="3663274" cy="3446425"/>
          </a:xfrm>
          <a:prstGeom prst="rect">
            <a:avLst/>
          </a:prstGeom>
          <a:noFill/>
          <a:ln>
            <a:noFill/>
          </a:ln>
        </p:spPr>
      </p:pic>
      <p:pic>
        <p:nvPicPr>
          <p:cNvPr id="537" name="Google Shape;537;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07804" y="3896855"/>
            <a:ext cx="1215875" cy="1226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2"/>
          <p:cNvSpPr txBox="1"/>
          <p:nvPr/>
        </p:nvSpPr>
        <p:spPr>
          <a:xfrm>
            <a:off x="974400" y="748275"/>
            <a:ext cx="7195200" cy="2462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800" b="1" i="0" u="none" strike="noStrike" kern="0" cap="none" spc="0" normalizeH="0" baseline="0" noProof="0">
                <a:ln>
                  <a:noFill/>
                </a:ln>
                <a:solidFill>
                  <a:srgbClr val="FFFFFF"/>
                </a:solidFill>
                <a:effectLst/>
                <a:uLnTx/>
                <a:uFillTx/>
                <a:latin typeface="Verdana"/>
                <a:ea typeface="Verdana"/>
                <a:cs typeface="Verdana"/>
                <a:sym typeface="Verdana"/>
              </a:rPr>
              <a:t>Thank you!</a:t>
            </a:r>
            <a:endParaRPr kumimoji="0" sz="2800" b="1"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b="0" i="0" u="none" strike="noStrike" kern="0" cap="none" spc="0" normalizeH="0" baseline="0" noProof="0">
                <a:ln>
                  <a:noFill/>
                </a:ln>
                <a:solidFill>
                  <a:srgbClr val="FFFFFF"/>
                </a:solidFill>
                <a:effectLst/>
                <a:uLnTx/>
                <a:uFillTx/>
                <a:latin typeface="Verdana"/>
                <a:ea typeface="Verdana"/>
                <a:cs typeface="Verdana"/>
                <a:sym typeface="Verdana"/>
              </a:rPr>
              <a:t>Get in touch:</a:t>
            </a:r>
            <a:endParaRPr kumimoji="0" sz="200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 sz="2000" b="0" i="0" u="none" strike="noStrike" kern="0" cap="none" spc="0" normalizeH="0" baseline="0" noProof="0">
                <a:ln>
                  <a:noFill/>
                </a:ln>
                <a:solidFill>
                  <a:srgbClr val="FFFFFF"/>
                </a:solidFill>
                <a:effectLst/>
                <a:uLnTx/>
                <a:uFillTx/>
                <a:latin typeface="Verdana"/>
                <a:ea typeface="Verdana"/>
                <a:cs typeface="Verdana"/>
                <a:sym typeface="Verdana"/>
              </a:rPr>
              <a:t>circular.development@iclei.org</a:t>
            </a:r>
            <a:endParaRPr kumimoji="0" sz="200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 sz="2000" b="0" i="0" u="sng" strike="noStrike" kern="0" cap="none" spc="0" normalizeH="0" baseline="0" noProof="0">
                <a:ln>
                  <a:noFill/>
                </a:ln>
                <a:solidFill>
                  <a:srgbClr val="FFFFFF"/>
                </a:solidFill>
                <a:effectLst/>
                <a:uLnTx/>
                <a:uFillTx/>
                <a:latin typeface="Verdana"/>
                <a:ea typeface="Verdana"/>
                <a:cs typeface="Verdana"/>
                <a:sym typeface="Verdana"/>
                <a:hlinkClick r:id="rId3">
                  <a:extLst>
                    <a:ext uri="{A12FA001-AC4F-418D-AE19-62706E023703}">
                      <ahyp:hlinkClr xmlns:ahyp="http://schemas.microsoft.com/office/drawing/2018/hyperlinkcolor" val="tx"/>
                    </a:ext>
                  </a:extLst>
                </a:hlinkClick>
              </a:rPr>
              <a:t>https://circulars.iclei.org/</a:t>
            </a:r>
            <a:r>
              <a:rPr kumimoji="0" lang="en" sz="2000" b="0" i="0" u="none" strike="noStrike" kern="0" cap="none" spc="0" normalizeH="0" baseline="0" noProof="0">
                <a:ln>
                  <a:noFill/>
                </a:ln>
                <a:solidFill>
                  <a:srgbClr val="FFFFFF"/>
                </a:solidFill>
                <a:effectLst/>
                <a:uLnTx/>
                <a:uFillTx/>
                <a:latin typeface="Verdana"/>
                <a:ea typeface="Verdana"/>
                <a:cs typeface="Verdana"/>
                <a:sym typeface="Verdana"/>
              </a:rPr>
              <a:t> </a:t>
            </a:r>
            <a:endParaRPr kumimoji="0" sz="2800" b="0" i="0" u="none" strike="noStrike" kern="0" cap="none" spc="0" normalizeH="0" baseline="0" noProof="0">
              <a:ln>
                <a:noFill/>
              </a:ln>
              <a:solidFill>
                <a:srgbClr val="FFFFFF"/>
              </a:solidFill>
              <a:effectLst/>
              <a:uLnTx/>
              <a:uFillTx/>
              <a:latin typeface="Verdana"/>
              <a:ea typeface="Verdana"/>
              <a:cs typeface="Verdana"/>
              <a:sym typeface="Verdana"/>
            </a:endParaRPr>
          </a:p>
        </p:txBody>
      </p:sp>
      <p:pic>
        <p:nvPicPr>
          <p:cNvPr id="543" name="Google Shape;543;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045371" y="3131675"/>
            <a:ext cx="1053250" cy="10532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1641" y="2220711"/>
            <a:ext cx="6588731" cy="972108"/>
          </a:xfrm>
        </p:spPr>
        <p:txBody>
          <a:bodyPr/>
          <a:lstStyle/>
          <a:p>
            <a:r>
              <a:rPr lang="en-US" sz="2400" i="1"/>
              <a:t>Financial incentives to reduce single-use packaging - The single use packaging tax in the city of Tübingen</a:t>
            </a:r>
            <a:br>
              <a:rPr lang="en-US" i="1"/>
            </a:br>
            <a:br>
              <a:rPr lang="en-US" i="1"/>
            </a:br>
            <a:br>
              <a:rPr lang="en-US" i="1"/>
            </a:br>
            <a:r>
              <a:rPr lang="en-US" sz="1800" i="1"/>
              <a:t>Tobias Staufenberg, Environmental and Climate Protection Unit of the municipality of Tübingen</a:t>
            </a:r>
            <a:br>
              <a:rPr lang="en-US" sz="1800" i="1"/>
            </a:br>
            <a:br>
              <a:rPr lang="de-DE"/>
            </a:br>
            <a:endParaRPr lang="de-DE"/>
          </a:p>
        </p:txBody>
      </p:sp>
      <p:sp>
        <p:nvSpPr>
          <p:cNvPr id="4" name="Textplatzhalter 3"/>
          <p:cNvSpPr>
            <a:spLocks noGrp="1"/>
          </p:cNvSpPr>
          <p:nvPr>
            <p:ph type="body" sz="quarter" idx="10"/>
          </p:nvPr>
        </p:nvSpPr>
        <p:spPr/>
        <p:txBody>
          <a:bodyPr/>
          <a:lstStyle/>
          <a:p>
            <a:r>
              <a:rPr lang="de-DE"/>
              <a:t>Stadt und</a:t>
            </a:r>
            <a:br>
              <a:rPr lang="de-DE"/>
            </a:br>
            <a:r>
              <a:rPr lang="de-DE"/>
              <a:t>Bürgerschaft</a:t>
            </a:r>
          </a:p>
        </p:txBody>
      </p:sp>
    </p:spTree>
    <p:extLst>
      <p:ext uri="{BB962C8B-B14F-4D97-AF65-F5344CB8AC3E}">
        <p14:creationId xmlns:p14="http://schemas.microsoft.com/office/powerpoint/2010/main" val="2190224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2379" y="1761660"/>
            <a:ext cx="4545675" cy="1620180"/>
          </a:xfrm>
        </p:spPr>
        <p:txBody>
          <a:bodyPr/>
          <a:lstStyle/>
          <a:p>
            <a:r>
              <a:rPr lang="de-DE" sz="1800"/>
              <a:t>Tübingen</a:t>
            </a:r>
            <a:br>
              <a:rPr lang="de-DE" sz="1800"/>
            </a:br>
            <a:r>
              <a:rPr lang="de-DE" sz="1800" b="0"/>
              <a:t>90.000 </a:t>
            </a:r>
            <a:r>
              <a:rPr lang="de-DE" sz="1800" b="0" err="1"/>
              <a:t>inhabitants</a:t>
            </a:r>
            <a:br>
              <a:rPr lang="de-DE" sz="1800" b="0"/>
            </a:br>
            <a:r>
              <a:rPr lang="de-DE" sz="1800" b="0"/>
              <a:t>27.000 </a:t>
            </a:r>
            <a:r>
              <a:rPr lang="de-DE" sz="1800" b="0" err="1"/>
              <a:t>university</a:t>
            </a:r>
            <a:r>
              <a:rPr lang="de-DE" sz="1800" b="0"/>
              <a:t> </a:t>
            </a:r>
            <a:r>
              <a:rPr lang="de-DE" sz="1800" b="0" err="1"/>
              <a:t>students</a:t>
            </a:r>
            <a:br>
              <a:rPr lang="de-DE" sz="1800" b="0"/>
            </a:br>
            <a:r>
              <a:rPr lang="de-DE" sz="1800" b="0"/>
              <a:t>30km </a:t>
            </a:r>
            <a:r>
              <a:rPr lang="de-DE" sz="1800" b="0" err="1"/>
              <a:t>south</a:t>
            </a:r>
            <a:r>
              <a:rPr lang="de-DE" sz="1800" b="0"/>
              <a:t> </a:t>
            </a:r>
            <a:r>
              <a:rPr lang="de-DE" sz="1800" b="0" err="1"/>
              <a:t>of</a:t>
            </a:r>
            <a:r>
              <a:rPr lang="de-DE" sz="1800" b="0"/>
              <a:t> Stuttgart</a:t>
            </a:r>
            <a:br>
              <a:rPr lang="de-DE" sz="1200" b="0"/>
            </a:br>
            <a:br>
              <a:rPr lang="de-DE" sz="1200" b="0"/>
            </a:br>
            <a:endParaRPr lang="de-DE" sz="1200"/>
          </a:p>
        </p:txBody>
      </p:sp>
      <p:pic>
        <p:nvPicPr>
          <p:cNvPr id="8" name="Bildplatzhalter 7"/>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11" name="Bildplatzhalter 10"/>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0" name="Bildplatzhalter 9"/>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9" name="Bildplatzhalter 8"/>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45886" y="303498"/>
            <a:ext cx="3770696" cy="1134126"/>
          </a:xfrm>
          <a:prstGeom prst="rect">
            <a:avLst/>
          </a:prstGeom>
        </p:spPr>
      </p:pic>
      <p:pic>
        <p:nvPicPr>
          <p:cNvPr id="6" name="Grafik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07125" y="1700903"/>
            <a:ext cx="2239007" cy="1741694"/>
          </a:xfrm>
          <a:prstGeom prst="rect">
            <a:avLst/>
          </a:prstGeom>
        </p:spPr>
      </p:pic>
    </p:spTree>
    <p:extLst>
      <p:ext uri="{BB962C8B-B14F-4D97-AF65-F5344CB8AC3E}">
        <p14:creationId xmlns:p14="http://schemas.microsoft.com/office/powerpoint/2010/main" val="1627854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Why</a:t>
            </a:r>
            <a:r>
              <a:rPr lang="de-DE"/>
              <a:t> a </a:t>
            </a:r>
            <a:r>
              <a:rPr lang="de-DE" err="1"/>
              <a:t>local</a:t>
            </a:r>
            <a:r>
              <a:rPr lang="de-DE"/>
              <a:t> </a:t>
            </a:r>
            <a:r>
              <a:rPr lang="de-DE" err="1"/>
              <a:t>tax</a:t>
            </a:r>
            <a:r>
              <a:rPr lang="de-DE"/>
              <a:t> on </a:t>
            </a:r>
            <a:r>
              <a:rPr lang="de-DE" err="1"/>
              <a:t>packages</a:t>
            </a:r>
            <a:r>
              <a:rPr lang="de-DE"/>
              <a:t>?</a:t>
            </a:r>
          </a:p>
        </p:txBody>
      </p:sp>
      <p:sp>
        <p:nvSpPr>
          <p:cNvPr id="3" name="Inhaltsplatzhalter 2"/>
          <p:cNvSpPr>
            <a:spLocks noGrp="1"/>
          </p:cNvSpPr>
          <p:nvPr>
            <p:ph idx="1"/>
          </p:nvPr>
        </p:nvSpPr>
        <p:spPr/>
        <p:txBody>
          <a:bodyPr/>
          <a:lstStyle/>
          <a:p>
            <a:pPr>
              <a:lnSpc>
                <a:spcPct val="150000"/>
              </a:lnSpc>
            </a:pPr>
            <a:r>
              <a:rPr lang="de-DE" sz="1800" err="1"/>
              <a:t>Increasing</a:t>
            </a:r>
            <a:r>
              <a:rPr lang="de-DE" sz="1800"/>
              <a:t> </a:t>
            </a:r>
            <a:r>
              <a:rPr lang="de-DE" sz="1800" err="1"/>
              <a:t>amounts</a:t>
            </a:r>
            <a:r>
              <a:rPr lang="de-DE" sz="1800"/>
              <a:t> </a:t>
            </a:r>
            <a:r>
              <a:rPr lang="de-DE" sz="1800" err="1"/>
              <a:t>of</a:t>
            </a:r>
            <a:r>
              <a:rPr lang="de-DE" sz="1800"/>
              <a:t> </a:t>
            </a:r>
            <a:r>
              <a:rPr lang="de-DE" sz="1800" err="1"/>
              <a:t>disposable</a:t>
            </a:r>
            <a:r>
              <a:rPr lang="de-DE" sz="1800"/>
              <a:t> </a:t>
            </a:r>
            <a:r>
              <a:rPr lang="de-DE" sz="1800" err="1"/>
              <a:t>packagings</a:t>
            </a:r>
            <a:r>
              <a:rPr lang="de-DE" sz="1800"/>
              <a:t> in </a:t>
            </a:r>
            <a:r>
              <a:rPr lang="de-DE" sz="1800" err="1"/>
              <a:t>public</a:t>
            </a:r>
            <a:r>
              <a:rPr lang="de-DE" sz="1800"/>
              <a:t> </a:t>
            </a:r>
            <a:r>
              <a:rPr lang="de-DE" sz="1800" err="1"/>
              <a:t>spaces</a:t>
            </a:r>
            <a:endParaRPr lang="de-DE" sz="1800"/>
          </a:p>
          <a:p>
            <a:r>
              <a:rPr lang="de-DE" sz="1800"/>
              <a:t>Annual </a:t>
            </a:r>
            <a:r>
              <a:rPr lang="de-DE" sz="1800" err="1"/>
              <a:t>costs</a:t>
            </a:r>
            <a:r>
              <a:rPr lang="de-DE" sz="1800"/>
              <a:t> </a:t>
            </a:r>
            <a:r>
              <a:rPr lang="de-DE" sz="1800" err="1"/>
              <a:t>of</a:t>
            </a:r>
            <a:r>
              <a:rPr lang="de-DE" sz="1800"/>
              <a:t> 700.000 € </a:t>
            </a:r>
            <a:r>
              <a:rPr lang="de-DE" sz="1800" err="1"/>
              <a:t>for</a:t>
            </a:r>
            <a:r>
              <a:rPr lang="de-DE" sz="1800"/>
              <a:t> </a:t>
            </a:r>
            <a:r>
              <a:rPr lang="de-DE" sz="1800" err="1"/>
              <a:t>disposal</a:t>
            </a:r>
            <a:endParaRPr lang="de-DE" sz="1800"/>
          </a:p>
          <a:p>
            <a:r>
              <a:rPr lang="de-DE" sz="1800"/>
              <a:t>Create an </a:t>
            </a:r>
            <a:r>
              <a:rPr lang="de-DE" sz="1800" err="1"/>
              <a:t>incentive</a:t>
            </a:r>
            <a:r>
              <a:rPr lang="de-DE" sz="1800"/>
              <a:t> </a:t>
            </a:r>
            <a:r>
              <a:rPr lang="de-DE" sz="1800" err="1"/>
              <a:t>to</a:t>
            </a:r>
            <a:r>
              <a:rPr lang="de-DE" sz="1800"/>
              <a:t> </a:t>
            </a:r>
            <a:r>
              <a:rPr lang="de-DE" sz="1800" err="1"/>
              <a:t>use</a:t>
            </a:r>
            <a:r>
              <a:rPr lang="de-DE" sz="1800"/>
              <a:t> </a:t>
            </a:r>
            <a:r>
              <a:rPr lang="de-DE" sz="1800" err="1"/>
              <a:t>reusable</a:t>
            </a:r>
            <a:r>
              <a:rPr lang="de-DE" sz="1800"/>
              <a:t> </a:t>
            </a:r>
            <a:r>
              <a:rPr lang="de-DE" sz="1800" err="1"/>
              <a:t>packagings</a:t>
            </a:r>
            <a:endParaRPr lang="de-DE" sz="1800"/>
          </a:p>
          <a:p>
            <a:r>
              <a:rPr lang="de-DE" sz="1800" err="1"/>
              <a:t>No</a:t>
            </a:r>
            <a:r>
              <a:rPr lang="de-DE" sz="1800"/>
              <a:t> </a:t>
            </a:r>
            <a:r>
              <a:rPr lang="de-DE" sz="1800" err="1"/>
              <a:t>regulation</a:t>
            </a:r>
            <a:r>
              <a:rPr lang="de-DE" sz="1800"/>
              <a:t> / </a:t>
            </a:r>
            <a:r>
              <a:rPr lang="de-DE" sz="1800" err="1"/>
              <a:t>incentive</a:t>
            </a:r>
            <a:r>
              <a:rPr lang="de-DE" sz="1800"/>
              <a:t> on </a:t>
            </a:r>
            <a:r>
              <a:rPr lang="de-DE" sz="1800" err="1"/>
              <a:t>the</a:t>
            </a:r>
            <a:r>
              <a:rPr lang="de-DE" sz="1800"/>
              <a:t> national </a:t>
            </a:r>
            <a:r>
              <a:rPr lang="de-DE" sz="1800" err="1"/>
              <a:t>level</a:t>
            </a:r>
            <a:endParaRPr lang="de-DE" sz="1800"/>
          </a:p>
          <a:p>
            <a:r>
              <a:rPr lang="de-DE" sz="1800"/>
              <a:t>Ressource </a:t>
            </a:r>
            <a:r>
              <a:rPr lang="de-DE" sz="1800" err="1"/>
              <a:t>protection</a:t>
            </a:r>
            <a:r>
              <a:rPr lang="de-DE" sz="1800"/>
              <a:t> = </a:t>
            </a:r>
            <a:r>
              <a:rPr lang="de-DE" sz="1800" err="1"/>
              <a:t>Climate</a:t>
            </a:r>
            <a:r>
              <a:rPr lang="de-DE" sz="1800"/>
              <a:t> </a:t>
            </a:r>
            <a:r>
              <a:rPr lang="de-DE" sz="1800" err="1"/>
              <a:t>protection</a:t>
            </a:r>
            <a:endParaRPr lang="de-DE" sz="1800"/>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45</a:t>
            </a:fld>
            <a:endParaRPr lang="de-DE">
              <a:solidFill>
                <a:prstClr val="black"/>
              </a:solidFill>
              <a:latin typeface="Calibri"/>
            </a:endParaRPr>
          </a:p>
        </p:txBody>
      </p:sp>
      <p:pic>
        <p:nvPicPr>
          <p:cNvPr id="11" name="Bildplatzhalter 10"/>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p:pic>
      <p:pic>
        <p:nvPicPr>
          <p:cNvPr id="12" name="Bildplatzhalter 11"/>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a:xfrm rot="5400000">
            <a:off x="3046472" y="3206691"/>
            <a:ext cx="1458000" cy="1538288"/>
          </a:xfrm>
        </p:spPr>
      </p:pic>
      <p:pic>
        <p:nvPicPr>
          <p:cNvPr id="14" name="Bildplatzhalter 13"/>
          <p:cNvPicPr>
            <a:picLocks noGrp="1" noChangeAspect="1"/>
          </p:cNvPicPr>
          <p:nvPr>
            <p:ph type="pic" sz="quarter" idx="18"/>
          </p:nvPr>
        </p:nvPicPr>
        <p:blipFill>
          <a:blip r:embed="rId5" cstate="screen">
            <a:extLst>
              <a:ext uri="{28A0092B-C50C-407E-A947-70E740481C1C}">
                <a14:useLocalDpi xmlns:a14="http://schemas.microsoft.com/office/drawing/2010/main"/>
              </a:ext>
            </a:extLst>
          </a:blip>
          <a:srcRect/>
          <a:stretch>
            <a:fillRect/>
          </a:stretch>
        </p:blipFill>
        <p:spPr/>
      </p:pic>
      <p:pic>
        <p:nvPicPr>
          <p:cNvPr id="13" name="Bildplatzhalter 12"/>
          <p:cNvPicPr>
            <a:picLocks noGrp="1" noChangeAspect="1"/>
          </p:cNvPicPr>
          <p:nvPr>
            <p:ph type="pic" sz="quarter" idx="19"/>
          </p:nvPr>
        </p:nvPicPr>
        <p:blipFill rotWithShape="1">
          <a:blip r:embed="rId6" cstate="screen">
            <a:extLst>
              <a:ext uri="{28A0092B-C50C-407E-A947-70E740481C1C}">
                <a14:useLocalDpi xmlns:a14="http://schemas.microsoft.com/office/drawing/2010/main"/>
              </a:ext>
            </a:extLst>
          </a:blip>
          <a:srcRect/>
          <a:stretch/>
        </p:blipFill>
        <p:spPr/>
      </p:pic>
      <p:sp>
        <p:nvSpPr>
          <p:cNvPr id="7" name="Rechteck 6"/>
          <p:cNvSpPr/>
          <p:nvPr/>
        </p:nvSpPr>
        <p:spPr>
          <a:xfrm>
            <a:off x="6744568" y="4704835"/>
            <a:ext cx="1042593" cy="184666"/>
          </a:xfrm>
          <a:prstGeom prst="rect">
            <a:avLst/>
          </a:prstGeom>
          <a:noFill/>
        </p:spPr>
        <p:txBody>
          <a:bodyPr wrap="none" lIns="68580" tIns="34290" rIns="68580" bIns="34290">
            <a:spAutoFit/>
          </a:bodyPr>
          <a:lstStyle/>
          <a:p>
            <a:pPr algn="ctr"/>
            <a:r>
              <a:rPr lang="de-DE" sz="750">
                <a:ln w="0"/>
                <a:solidFill>
                  <a:prstClr val="black"/>
                </a:solidFill>
                <a:latin typeface="Calibri"/>
              </a:rPr>
              <a:t>Fotos: Hans-Peter Kern</a:t>
            </a:r>
          </a:p>
        </p:txBody>
      </p:sp>
      <p:sp>
        <p:nvSpPr>
          <p:cNvPr id="15" name="Datumsplatzhalter 3"/>
          <p:cNvSpPr>
            <a:spLocks noGrp="1"/>
          </p:cNvSpPr>
          <p:nvPr>
            <p:ph type="dt" sz="half" idx="10"/>
          </p:nvPr>
        </p:nvSpPr>
        <p:spPr>
          <a:xfrm>
            <a:off x="1358503" y="4867005"/>
            <a:ext cx="1161269" cy="135015"/>
          </a:xfrm>
        </p:spPr>
        <p:txBody>
          <a:bodyPr/>
          <a:lstStyle/>
          <a:p>
            <a:r>
              <a:rPr lang="de-DE" err="1">
                <a:solidFill>
                  <a:prstClr val="black"/>
                </a:solidFill>
                <a:latin typeface="Calibri"/>
              </a:rPr>
              <a:t>January</a:t>
            </a:r>
            <a:r>
              <a:rPr lang="de-DE">
                <a:solidFill>
                  <a:prstClr val="black"/>
                </a:solidFill>
                <a:latin typeface="Calibri"/>
              </a:rPr>
              <a:t> 16th 2024</a:t>
            </a:r>
          </a:p>
        </p:txBody>
      </p:sp>
    </p:spTree>
    <p:extLst>
      <p:ext uri="{BB962C8B-B14F-4D97-AF65-F5344CB8AC3E}">
        <p14:creationId xmlns:p14="http://schemas.microsoft.com/office/powerpoint/2010/main" val="4136056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err="1"/>
              <a:t>How</a:t>
            </a:r>
            <a:r>
              <a:rPr lang="de-DE"/>
              <a:t> </a:t>
            </a:r>
            <a:r>
              <a:rPr lang="de-DE" err="1"/>
              <a:t>does</a:t>
            </a:r>
            <a:r>
              <a:rPr lang="de-DE"/>
              <a:t> </a:t>
            </a:r>
            <a:r>
              <a:rPr lang="de-DE" err="1"/>
              <a:t>it</a:t>
            </a:r>
            <a:r>
              <a:rPr lang="de-DE"/>
              <a:t> </a:t>
            </a:r>
            <a:r>
              <a:rPr lang="de-DE" err="1"/>
              <a:t>work</a:t>
            </a:r>
            <a:r>
              <a:rPr lang="de-DE"/>
              <a:t>?</a:t>
            </a:r>
          </a:p>
        </p:txBody>
      </p:sp>
      <p:sp>
        <p:nvSpPr>
          <p:cNvPr id="8" name="Inhaltsplatzhalter 7"/>
          <p:cNvSpPr>
            <a:spLocks noGrp="1"/>
          </p:cNvSpPr>
          <p:nvPr>
            <p:ph idx="1"/>
          </p:nvPr>
        </p:nvSpPr>
        <p:spPr/>
        <p:txBody>
          <a:bodyPr/>
          <a:lstStyle/>
          <a:p>
            <a:r>
              <a:rPr lang="de-DE"/>
              <a:t>0,50 € on </a:t>
            </a:r>
            <a:r>
              <a:rPr lang="de-DE" err="1"/>
              <a:t>every</a:t>
            </a:r>
            <a:r>
              <a:rPr lang="de-DE"/>
              <a:t> </a:t>
            </a:r>
            <a:r>
              <a:rPr lang="de-DE" err="1"/>
              <a:t>single</a:t>
            </a:r>
            <a:r>
              <a:rPr lang="de-DE"/>
              <a:t> </a:t>
            </a:r>
            <a:r>
              <a:rPr lang="de-DE" err="1"/>
              <a:t>use</a:t>
            </a:r>
            <a:r>
              <a:rPr lang="de-DE"/>
              <a:t> </a:t>
            </a:r>
            <a:r>
              <a:rPr lang="de-DE" err="1"/>
              <a:t>food</a:t>
            </a:r>
            <a:r>
              <a:rPr lang="de-DE"/>
              <a:t> </a:t>
            </a:r>
            <a:r>
              <a:rPr lang="de-DE" err="1"/>
              <a:t>package</a:t>
            </a:r>
            <a:endParaRPr lang="de-DE"/>
          </a:p>
          <a:p>
            <a:r>
              <a:rPr lang="de-DE"/>
              <a:t>0,50 € on </a:t>
            </a:r>
            <a:r>
              <a:rPr lang="de-DE" err="1"/>
              <a:t>every</a:t>
            </a:r>
            <a:r>
              <a:rPr lang="de-DE"/>
              <a:t> </a:t>
            </a:r>
            <a:r>
              <a:rPr lang="de-DE" err="1"/>
              <a:t>single</a:t>
            </a:r>
            <a:r>
              <a:rPr lang="de-DE"/>
              <a:t> </a:t>
            </a:r>
            <a:r>
              <a:rPr lang="de-DE" err="1"/>
              <a:t>use</a:t>
            </a:r>
            <a:r>
              <a:rPr lang="de-DE"/>
              <a:t> </a:t>
            </a:r>
            <a:r>
              <a:rPr lang="de-DE" err="1"/>
              <a:t>drink</a:t>
            </a:r>
            <a:r>
              <a:rPr lang="de-DE"/>
              <a:t> </a:t>
            </a:r>
            <a:r>
              <a:rPr lang="de-DE" err="1"/>
              <a:t>package</a:t>
            </a:r>
            <a:r>
              <a:rPr lang="de-DE"/>
              <a:t> </a:t>
            </a:r>
          </a:p>
          <a:p>
            <a:r>
              <a:rPr lang="de-DE"/>
              <a:t>0,20 € on </a:t>
            </a:r>
            <a:r>
              <a:rPr lang="de-DE" err="1"/>
              <a:t>single</a:t>
            </a:r>
            <a:r>
              <a:rPr lang="de-DE"/>
              <a:t> </a:t>
            </a:r>
            <a:r>
              <a:rPr lang="de-DE" err="1"/>
              <a:t>use</a:t>
            </a:r>
            <a:r>
              <a:rPr lang="de-DE"/>
              <a:t> </a:t>
            </a:r>
            <a:r>
              <a:rPr lang="de-DE" err="1"/>
              <a:t>cutlery</a:t>
            </a:r>
            <a:endParaRPr lang="de-DE"/>
          </a:p>
          <a:p>
            <a:endParaRPr lang="de-DE"/>
          </a:p>
          <a:p>
            <a:pPr marL="0" indent="0">
              <a:buNone/>
            </a:pPr>
            <a:r>
              <a:rPr lang="de-DE" err="1"/>
              <a:t>No</a:t>
            </a:r>
            <a:r>
              <a:rPr lang="de-DE"/>
              <a:t> </a:t>
            </a:r>
            <a:r>
              <a:rPr lang="de-DE" err="1"/>
              <a:t>tax</a:t>
            </a:r>
            <a:r>
              <a:rPr lang="de-DE"/>
              <a:t> </a:t>
            </a:r>
            <a:r>
              <a:rPr lang="de-DE" err="1"/>
              <a:t>if</a:t>
            </a:r>
            <a:r>
              <a:rPr lang="de-DE"/>
              <a:t>:</a:t>
            </a:r>
          </a:p>
          <a:p>
            <a:r>
              <a:rPr lang="de-DE" err="1"/>
              <a:t>Reusable</a:t>
            </a:r>
            <a:r>
              <a:rPr lang="de-DE"/>
              <a:t> </a:t>
            </a:r>
            <a:r>
              <a:rPr lang="de-DE" err="1"/>
              <a:t>packing</a:t>
            </a:r>
            <a:r>
              <a:rPr lang="de-DE"/>
              <a:t> </a:t>
            </a:r>
            <a:r>
              <a:rPr lang="de-DE" err="1"/>
              <a:t>is</a:t>
            </a:r>
            <a:r>
              <a:rPr lang="de-DE"/>
              <a:t> </a:t>
            </a:r>
            <a:r>
              <a:rPr lang="de-DE" err="1"/>
              <a:t>used</a:t>
            </a:r>
            <a:r>
              <a:rPr lang="de-DE"/>
              <a:t> (e.g. </a:t>
            </a:r>
            <a:r>
              <a:rPr lang="de-DE" err="1"/>
              <a:t>as</a:t>
            </a:r>
            <a:r>
              <a:rPr lang="de-DE"/>
              <a:t> </a:t>
            </a:r>
            <a:r>
              <a:rPr lang="de-DE" err="1"/>
              <a:t>part</a:t>
            </a:r>
            <a:r>
              <a:rPr lang="de-DE"/>
              <a:t> </a:t>
            </a:r>
            <a:r>
              <a:rPr lang="de-DE" err="1"/>
              <a:t>of</a:t>
            </a:r>
            <a:r>
              <a:rPr lang="de-DE"/>
              <a:t> a </a:t>
            </a:r>
            <a:r>
              <a:rPr lang="de-DE" err="1"/>
              <a:t>deposit</a:t>
            </a:r>
            <a:r>
              <a:rPr lang="de-DE"/>
              <a:t> </a:t>
            </a:r>
            <a:r>
              <a:rPr lang="de-DE" err="1"/>
              <a:t>system</a:t>
            </a:r>
            <a:r>
              <a:rPr lang="de-DE"/>
              <a:t>)</a:t>
            </a:r>
          </a:p>
          <a:p>
            <a:r>
              <a:rPr lang="de-DE"/>
              <a:t>Food/</a:t>
            </a:r>
            <a:r>
              <a:rPr lang="de-DE" err="1"/>
              <a:t>drink</a:t>
            </a:r>
            <a:r>
              <a:rPr lang="de-DE"/>
              <a:t> </a:t>
            </a:r>
            <a:r>
              <a:rPr lang="de-DE" err="1"/>
              <a:t>are</a:t>
            </a:r>
            <a:r>
              <a:rPr lang="de-DE"/>
              <a:t> not </a:t>
            </a:r>
            <a:r>
              <a:rPr lang="de-DE" err="1"/>
              <a:t>consumed</a:t>
            </a:r>
            <a:r>
              <a:rPr lang="de-DE"/>
              <a:t> </a:t>
            </a:r>
            <a:r>
              <a:rPr lang="de-DE" err="1"/>
              <a:t>promptly</a:t>
            </a:r>
            <a:endParaRPr lang="de-DE"/>
          </a:p>
          <a:p>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46</a:t>
            </a:fld>
            <a:endParaRPr lang="de-DE">
              <a:solidFill>
                <a:prstClr val="black"/>
              </a:solidFill>
              <a:latin typeface="Calibri"/>
            </a:endParaRPr>
          </a:p>
        </p:txBody>
      </p:sp>
    </p:spTree>
    <p:extLst>
      <p:ext uri="{BB962C8B-B14F-4D97-AF65-F5344CB8AC3E}">
        <p14:creationId xmlns:p14="http://schemas.microsoft.com/office/powerpoint/2010/main" val="4155379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How</a:t>
            </a:r>
            <a:r>
              <a:rPr lang="de-DE"/>
              <a:t> </a:t>
            </a:r>
            <a:r>
              <a:rPr lang="de-DE" err="1"/>
              <a:t>does</a:t>
            </a:r>
            <a:r>
              <a:rPr lang="de-DE"/>
              <a:t> </a:t>
            </a:r>
            <a:r>
              <a:rPr lang="de-DE" err="1"/>
              <a:t>it</a:t>
            </a:r>
            <a:r>
              <a:rPr lang="de-DE"/>
              <a:t> </a:t>
            </a:r>
            <a:r>
              <a:rPr lang="de-DE" err="1"/>
              <a:t>work</a:t>
            </a:r>
            <a:r>
              <a:rPr lang="de-DE"/>
              <a:t>?</a:t>
            </a:r>
          </a:p>
        </p:txBody>
      </p:sp>
      <p:sp>
        <p:nvSpPr>
          <p:cNvPr id="3" name="Inhaltsplatzhalter 2"/>
          <p:cNvSpPr>
            <a:spLocks noGrp="1"/>
          </p:cNvSpPr>
          <p:nvPr>
            <p:ph idx="1"/>
          </p:nvPr>
        </p:nvSpPr>
        <p:spPr/>
        <p:txBody>
          <a:bodyPr/>
          <a:lstStyle/>
          <a:p>
            <a:r>
              <a:rPr lang="de-DE"/>
              <a:t>≈440 </a:t>
            </a:r>
            <a:r>
              <a:rPr lang="de-DE" err="1"/>
              <a:t>businesses</a:t>
            </a:r>
            <a:r>
              <a:rPr lang="de-DE"/>
              <a:t> </a:t>
            </a:r>
            <a:r>
              <a:rPr lang="de-DE" err="1"/>
              <a:t>affected</a:t>
            </a:r>
            <a:endParaRPr lang="de-DE"/>
          </a:p>
          <a:p>
            <a:endParaRPr lang="de-DE"/>
          </a:p>
          <a:p>
            <a:r>
              <a:rPr lang="de-DE"/>
              <a:t>Revenue ist </a:t>
            </a:r>
            <a:r>
              <a:rPr lang="de-DE" err="1"/>
              <a:t>expected</a:t>
            </a:r>
            <a:r>
              <a:rPr lang="de-DE"/>
              <a:t> </a:t>
            </a:r>
            <a:r>
              <a:rPr lang="de-DE" err="1"/>
              <a:t>to</a:t>
            </a:r>
            <a:r>
              <a:rPr lang="de-DE"/>
              <a:t> </a:t>
            </a:r>
            <a:r>
              <a:rPr lang="de-DE" err="1"/>
              <a:t>amount</a:t>
            </a:r>
            <a:r>
              <a:rPr lang="de-DE"/>
              <a:t> </a:t>
            </a:r>
            <a:r>
              <a:rPr lang="de-DE" err="1"/>
              <a:t>to</a:t>
            </a:r>
            <a:r>
              <a:rPr lang="de-DE"/>
              <a:t> </a:t>
            </a:r>
            <a:r>
              <a:rPr lang="de-DE" err="1"/>
              <a:t>several</a:t>
            </a:r>
            <a:r>
              <a:rPr lang="de-DE"/>
              <a:t> </a:t>
            </a:r>
            <a:r>
              <a:rPr lang="de-DE" err="1"/>
              <a:t>hundred</a:t>
            </a:r>
            <a:r>
              <a:rPr lang="de-DE"/>
              <a:t> </a:t>
            </a:r>
            <a:r>
              <a:rPr lang="de-DE" err="1"/>
              <a:t>thousand</a:t>
            </a:r>
            <a:r>
              <a:rPr lang="de-DE"/>
              <a:t> Euros. </a:t>
            </a:r>
          </a:p>
          <a:p>
            <a:endParaRPr lang="de-DE"/>
          </a:p>
          <a:p>
            <a:r>
              <a:rPr lang="de-DE"/>
              <a:t>1,5 </a:t>
            </a:r>
            <a:r>
              <a:rPr lang="de-DE" err="1"/>
              <a:t>full</a:t>
            </a:r>
            <a:r>
              <a:rPr lang="de-DE"/>
              <a:t>-time </a:t>
            </a:r>
            <a:r>
              <a:rPr lang="de-DE" err="1"/>
              <a:t>positions</a:t>
            </a:r>
            <a:r>
              <a:rPr lang="de-DE"/>
              <a:t> in </a:t>
            </a:r>
            <a:r>
              <a:rPr lang="de-DE" err="1"/>
              <a:t>the</a:t>
            </a:r>
            <a:r>
              <a:rPr lang="de-DE"/>
              <a:t> </a:t>
            </a:r>
            <a:r>
              <a:rPr lang="de-DE" err="1"/>
              <a:t>tax</a:t>
            </a:r>
            <a:r>
              <a:rPr lang="de-DE"/>
              <a:t> </a:t>
            </a:r>
            <a:r>
              <a:rPr lang="de-DE" err="1"/>
              <a:t>department</a:t>
            </a:r>
            <a:r>
              <a:rPr lang="de-DE"/>
              <a:t> </a:t>
            </a:r>
            <a:r>
              <a:rPr lang="de-DE" err="1"/>
              <a:t>needed</a:t>
            </a:r>
            <a:r>
              <a:rPr lang="de-DE"/>
              <a:t> </a:t>
            </a:r>
            <a:r>
              <a:rPr lang="de-DE" err="1"/>
              <a:t>for</a:t>
            </a:r>
            <a:r>
              <a:rPr lang="de-DE"/>
              <a:t> </a:t>
            </a:r>
            <a:r>
              <a:rPr lang="de-DE" err="1"/>
              <a:t>tax</a:t>
            </a:r>
            <a:r>
              <a:rPr lang="de-DE"/>
              <a:t> </a:t>
            </a:r>
            <a:r>
              <a:rPr lang="de-DE" err="1"/>
              <a:t>collection</a:t>
            </a:r>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47</a:t>
            </a:fld>
            <a:endParaRPr lang="de-DE">
              <a:solidFill>
                <a:prstClr val="black"/>
              </a:solidFill>
              <a:latin typeface="Calibri"/>
            </a:endParaRPr>
          </a:p>
        </p:txBody>
      </p:sp>
    </p:spTree>
    <p:extLst>
      <p:ext uri="{BB962C8B-B14F-4D97-AF65-F5344CB8AC3E}">
        <p14:creationId xmlns:p14="http://schemas.microsoft.com/office/powerpoint/2010/main" val="1130979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We</a:t>
            </a:r>
            <a:r>
              <a:rPr lang="de-DE"/>
              <a:t> </a:t>
            </a:r>
            <a:r>
              <a:rPr lang="de-DE" err="1"/>
              <a:t>support</a:t>
            </a:r>
            <a:r>
              <a:rPr lang="de-DE"/>
              <a:t> alternatives! </a:t>
            </a:r>
          </a:p>
        </p:txBody>
      </p:sp>
      <p:sp>
        <p:nvSpPr>
          <p:cNvPr id="3" name="Inhaltsplatzhalter 2"/>
          <p:cNvSpPr>
            <a:spLocks noGrp="1"/>
          </p:cNvSpPr>
          <p:nvPr>
            <p:ph idx="1"/>
          </p:nvPr>
        </p:nvSpPr>
        <p:spPr/>
        <p:txBody>
          <a:bodyPr/>
          <a:lstStyle/>
          <a:p>
            <a:r>
              <a:rPr lang="de-DE" err="1"/>
              <a:t>Local</a:t>
            </a:r>
            <a:r>
              <a:rPr lang="de-DE"/>
              <a:t> </a:t>
            </a:r>
            <a:r>
              <a:rPr lang="de-DE" err="1"/>
              <a:t>subsidies</a:t>
            </a:r>
            <a:r>
              <a:rPr lang="de-DE"/>
              <a:t> </a:t>
            </a:r>
            <a:r>
              <a:rPr lang="de-DE" err="1"/>
              <a:t>for</a:t>
            </a:r>
            <a:r>
              <a:rPr lang="de-DE"/>
              <a:t> </a:t>
            </a:r>
            <a:r>
              <a:rPr lang="de-DE" err="1"/>
              <a:t>businesses</a:t>
            </a:r>
            <a:r>
              <a:rPr lang="de-DE"/>
              <a:t> </a:t>
            </a:r>
            <a:r>
              <a:rPr lang="de-DE" err="1"/>
              <a:t>transitioning</a:t>
            </a:r>
            <a:r>
              <a:rPr lang="de-DE"/>
              <a:t> </a:t>
            </a:r>
            <a:r>
              <a:rPr lang="de-DE" err="1"/>
              <a:t>to</a:t>
            </a:r>
            <a:r>
              <a:rPr lang="de-DE"/>
              <a:t> </a:t>
            </a:r>
            <a:r>
              <a:rPr lang="de-DE" err="1"/>
              <a:t>reusable</a:t>
            </a:r>
            <a:r>
              <a:rPr lang="de-DE"/>
              <a:t> </a:t>
            </a:r>
            <a:r>
              <a:rPr lang="de-DE" err="1"/>
              <a:t>packages</a:t>
            </a:r>
            <a:endParaRPr lang="de-DE"/>
          </a:p>
          <a:p>
            <a:pPr lvl="1"/>
            <a:r>
              <a:rPr lang="de-DE"/>
              <a:t>500 € </a:t>
            </a:r>
            <a:r>
              <a:rPr lang="de-DE" err="1"/>
              <a:t>for</a:t>
            </a:r>
            <a:r>
              <a:rPr lang="de-DE"/>
              <a:t> </a:t>
            </a:r>
            <a:r>
              <a:rPr lang="de-DE" err="1"/>
              <a:t>packages</a:t>
            </a:r>
            <a:r>
              <a:rPr lang="de-DE"/>
              <a:t> (per </a:t>
            </a:r>
            <a:r>
              <a:rPr lang="de-DE" err="1"/>
              <a:t>shop</a:t>
            </a:r>
            <a:r>
              <a:rPr lang="de-DE"/>
              <a:t>)</a:t>
            </a:r>
          </a:p>
          <a:p>
            <a:pPr lvl="1"/>
            <a:r>
              <a:rPr lang="de-DE"/>
              <a:t>1000 € </a:t>
            </a:r>
            <a:r>
              <a:rPr lang="de-DE" err="1"/>
              <a:t>for</a:t>
            </a:r>
            <a:r>
              <a:rPr lang="de-DE"/>
              <a:t> </a:t>
            </a:r>
            <a:r>
              <a:rPr lang="de-DE" err="1"/>
              <a:t>dishwashers</a:t>
            </a:r>
            <a:r>
              <a:rPr lang="de-DE"/>
              <a:t> (per </a:t>
            </a:r>
            <a:r>
              <a:rPr lang="de-DE" err="1"/>
              <a:t>shop</a:t>
            </a:r>
            <a:r>
              <a:rPr lang="de-DE"/>
              <a:t>)</a:t>
            </a:r>
          </a:p>
          <a:p>
            <a:pPr lvl="1"/>
            <a:endParaRPr lang="de-DE"/>
          </a:p>
          <a:p>
            <a:r>
              <a:rPr lang="de-DE"/>
              <a:t>108 </a:t>
            </a:r>
            <a:r>
              <a:rPr lang="de-DE" err="1"/>
              <a:t>businesses</a:t>
            </a:r>
            <a:r>
              <a:rPr lang="de-DE"/>
              <a:t> </a:t>
            </a:r>
            <a:r>
              <a:rPr lang="de-DE" err="1"/>
              <a:t>have</a:t>
            </a:r>
            <a:r>
              <a:rPr lang="de-DE"/>
              <a:t> </a:t>
            </a:r>
            <a:r>
              <a:rPr lang="de-DE" err="1"/>
              <a:t>been</a:t>
            </a:r>
            <a:r>
              <a:rPr lang="de-DE"/>
              <a:t> </a:t>
            </a:r>
            <a:r>
              <a:rPr lang="de-DE" err="1"/>
              <a:t>subsidizied</a:t>
            </a:r>
            <a:r>
              <a:rPr lang="de-DE"/>
              <a:t> </a:t>
            </a:r>
            <a:r>
              <a:rPr lang="de-DE" err="1"/>
              <a:t>since</a:t>
            </a:r>
            <a:r>
              <a:rPr lang="de-DE"/>
              <a:t> 2020</a:t>
            </a:r>
          </a:p>
          <a:p>
            <a:pPr lvl="1"/>
            <a:r>
              <a:rPr lang="de-DE" err="1"/>
              <a:t>Currently</a:t>
            </a:r>
            <a:r>
              <a:rPr lang="de-DE"/>
              <a:t> 158 </a:t>
            </a:r>
            <a:r>
              <a:rPr lang="de-DE" err="1"/>
              <a:t>shops</a:t>
            </a:r>
            <a:r>
              <a:rPr lang="de-DE"/>
              <a:t> </a:t>
            </a:r>
            <a:r>
              <a:rPr lang="de-DE" err="1"/>
              <a:t>with</a:t>
            </a:r>
            <a:r>
              <a:rPr lang="de-DE"/>
              <a:t> </a:t>
            </a:r>
            <a:r>
              <a:rPr lang="de-DE" err="1"/>
              <a:t>reusable</a:t>
            </a:r>
            <a:r>
              <a:rPr lang="de-DE"/>
              <a:t> </a:t>
            </a:r>
            <a:r>
              <a:rPr lang="de-DE" err="1"/>
              <a:t>packages</a:t>
            </a:r>
            <a:endParaRPr lang="de-DE"/>
          </a:p>
          <a:p>
            <a:endParaRPr lang="de-DE"/>
          </a:p>
          <a:p>
            <a:r>
              <a:rPr lang="de-DE" err="1"/>
              <a:t>Three</a:t>
            </a:r>
            <a:r>
              <a:rPr lang="de-DE"/>
              <a:t> </a:t>
            </a:r>
            <a:r>
              <a:rPr lang="de-DE" err="1"/>
              <a:t>fairs</a:t>
            </a:r>
            <a:r>
              <a:rPr lang="de-DE"/>
              <a:t> </a:t>
            </a:r>
            <a:r>
              <a:rPr lang="de-DE" err="1"/>
              <a:t>for</a:t>
            </a:r>
            <a:r>
              <a:rPr lang="de-DE"/>
              <a:t> </a:t>
            </a:r>
            <a:r>
              <a:rPr lang="de-DE" err="1"/>
              <a:t>reusable</a:t>
            </a:r>
            <a:r>
              <a:rPr lang="de-DE"/>
              <a:t> </a:t>
            </a:r>
            <a:r>
              <a:rPr lang="de-DE" err="1"/>
              <a:t>packages</a:t>
            </a:r>
            <a:r>
              <a:rPr lang="de-DE"/>
              <a:t> </a:t>
            </a:r>
            <a:r>
              <a:rPr lang="de-DE" err="1"/>
              <a:t>organized</a:t>
            </a:r>
            <a:r>
              <a:rPr lang="de-DE"/>
              <a:t> </a:t>
            </a:r>
            <a:r>
              <a:rPr lang="de-DE" err="1"/>
              <a:t>by</a:t>
            </a:r>
            <a:r>
              <a:rPr lang="de-DE"/>
              <a:t> </a:t>
            </a:r>
            <a:r>
              <a:rPr lang="de-DE" err="1"/>
              <a:t>administration</a:t>
            </a:r>
            <a:r>
              <a:rPr lang="de-DE"/>
              <a:t> </a:t>
            </a:r>
          </a:p>
          <a:p>
            <a:pPr lvl="1"/>
            <a:r>
              <a:rPr lang="de-DE" err="1"/>
              <a:t>Connecting</a:t>
            </a:r>
            <a:r>
              <a:rPr lang="de-DE"/>
              <a:t> </a:t>
            </a:r>
            <a:r>
              <a:rPr lang="de-DE" err="1"/>
              <a:t>local</a:t>
            </a:r>
            <a:r>
              <a:rPr lang="de-DE"/>
              <a:t> </a:t>
            </a:r>
            <a:r>
              <a:rPr lang="de-DE" err="1"/>
              <a:t>business</a:t>
            </a:r>
            <a:r>
              <a:rPr lang="de-DE"/>
              <a:t> </a:t>
            </a:r>
            <a:r>
              <a:rPr lang="de-DE" err="1"/>
              <a:t>with</a:t>
            </a:r>
            <a:r>
              <a:rPr lang="de-DE"/>
              <a:t> </a:t>
            </a:r>
            <a:r>
              <a:rPr lang="de-DE" err="1"/>
              <a:t>companies</a:t>
            </a:r>
            <a:r>
              <a:rPr lang="de-DE"/>
              <a:t> </a:t>
            </a:r>
            <a:r>
              <a:rPr lang="de-DE" err="1"/>
              <a:t>offering</a:t>
            </a:r>
            <a:r>
              <a:rPr lang="de-DE"/>
              <a:t> </a:t>
            </a:r>
            <a:r>
              <a:rPr lang="de-DE" err="1"/>
              <a:t>reusable</a:t>
            </a:r>
            <a:r>
              <a:rPr lang="de-DE"/>
              <a:t> </a:t>
            </a:r>
            <a:r>
              <a:rPr lang="de-DE" err="1"/>
              <a:t>packaging</a:t>
            </a:r>
            <a:r>
              <a:rPr lang="de-DE"/>
              <a:t> </a:t>
            </a:r>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48</a:t>
            </a:fld>
            <a:endParaRPr lang="de-DE">
              <a:solidFill>
                <a:prstClr val="black"/>
              </a:solidFill>
              <a:latin typeface="Calibri"/>
            </a:endParaRPr>
          </a:p>
        </p:txBody>
      </p:sp>
    </p:spTree>
    <p:extLst>
      <p:ext uri="{BB962C8B-B14F-4D97-AF65-F5344CB8AC3E}">
        <p14:creationId xmlns:p14="http://schemas.microsoft.com/office/powerpoint/2010/main" val="3414943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We</a:t>
            </a:r>
            <a:r>
              <a:rPr lang="de-DE"/>
              <a:t> </a:t>
            </a:r>
            <a:r>
              <a:rPr lang="de-DE" err="1"/>
              <a:t>support</a:t>
            </a:r>
            <a:r>
              <a:rPr lang="de-DE"/>
              <a:t> alternatives!</a:t>
            </a:r>
          </a:p>
        </p:txBody>
      </p:sp>
      <p:sp>
        <p:nvSpPr>
          <p:cNvPr id="3" name="Inhaltsplatzhalter 2"/>
          <p:cNvSpPr>
            <a:spLocks noGrp="1"/>
          </p:cNvSpPr>
          <p:nvPr>
            <p:ph idx="1"/>
          </p:nvPr>
        </p:nvSpPr>
        <p:spPr>
          <a:xfrm>
            <a:off x="1358503" y="1626645"/>
            <a:ext cx="2241389" cy="3078342"/>
          </a:xfrm>
        </p:spPr>
        <p:txBody>
          <a:bodyPr/>
          <a:lstStyle/>
          <a:p>
            <a:r>
              <a:rPr lang="de-DE" err="1"/>
              <a:t>Tax</a:t>
            </a:r>
            <a:r>
              <a:rPr lang="de-DE"/>
              <a:t> </a:t>
            </a:r>
            <a:r>
              <a:rPr lang="de-DE" err="1"/>
              <a:t>is</a:t>
            </a:r>
            <a:r>
              <a:rPr lang="de-DE"/>
              <a:t> a </a:t>
            </a:r>
            <a:r>
              <a:rPr lang="de-DE" err="1"/>
              <a:t>catalyst</a:t>
            </a:r>
            <a:r>
              <a:rPr lang="de-DE"/>
              <a:t> </a:t>
            </a:r>
            <a:r>
              <a:rPr lang="de-DE" err="1"/>
              <a:t>for</a:t>
            </a:r>
            <a:r>
              <a:rPr lang="de-DE"/>
              <a:t> </a:t>
            </a:r>
            <a:r>
              <a:rPr lang="de-DE" err="1"/>
              <a:t>the</a:t>
            </a:r>
            <a:r>
              <a:rPr lang="de-DE"/>
              <a:t> </a:t>
            </a:r>
            <a:r>
              <a:rPr lang="de-DE" err="1"/>
              <a:t>usage</a:t>
            </a:r>
            <a:r>
              <a:rPr lang="de-DE"/>
              <a:t> </a:t>
            </a:r>
            <a:r>
              <a:rPr lang="de-DE" err="1"/>
              <a:t>of</a:t>
            </a:r>
            <a:r>
              <a:rPr lang="de-DE"/>
              <a:t> </a:t>
            </a:r>
            <a:r>
              <a:rPr lang="de-DE" err="1"/>
              <a:t>reusable</a:t>
            </a:r>
            <a:r>
              <a:rPr lang="de-DE"/>
              <a:t> </a:t>
            </a:r>
            <a:r>
              <a:rPr lang="de-DE" err="1"/>
              <a:t>packages</a:t>
            </a:r>
            <a:endParaRPr lang="de-DE"/>
          </a:p>
          <a:p>
            <a:r>
              <a:rPr lang="de-DE"/>
              <a:t>53.000 € in </a:t>
            </a:r>
            <a:r>
              <a:rPr lang="de-DE" err="1"/>
              <a:t>subsidies</a:t>
            </a:r>
            <a:r>
              <a:rPr lang="de-DE"/>
              <a:t> </a:t>
            </a:r>
            <a:r>
              <a:rPr lang="de-DE" err="1"/>
              <a:t>have</a:t>
            </a:r>
            <a:r>
              <a:rPr lang="de-DE"/>
              <a:t> </a:t>
            </a:r>
            <a:r>
              <a:rPr lang="de-DE" err="1"/>
              <a:t>been</a:t>
            </a:r>
            <a:r>
              <a:rPr lang="de-DE"/>
              <a:t> </a:t>
            </a:r>
            <a:r>
              <a:rPr lang="de-DE" err="1"/>
              <a:t>disbursed</a:t>
            </a:r>
            <a:r>
              <a:rPr lang="de-DE"/>
              <a:t> </a:t>
            </a:r>
            <a:r>
              <a:rPr lang="de-DE" err="1"/>
              <a:t>to</a:t>
            </a:r>
            <a:r>
              <a:rPr lang="de-DE"/>
              <a:t> </a:t>
            </a:r>
            <a:r>
              <a:rPr lang="de-DE" err="1"/>
              <a:t>local</a:t>
            </a:r>
            <a:r>
              <a:rPr lang="de-DE"/>
              <a:t> </a:t>
            </a:r>
            <a:r>
              <a:rPr lang="de-DE" err="1"/>
              <a:t>businesses</a:t>
            </a:r>
            <a:r>
              <a:rPr lang="de-DE"/>
              <a:t> so </a:t>
            </a:r>
            <a:r>
              <a:rPr lang="de-DE" err="1"/>
              <a:t>far</a:t>
            </a:r>
            <a:endParaRPr lang="de-DE"/>
          </a:p>
          <a:p>
            <a:r>
              <a:rPr lang="de-DE"/>
              <a:t>170 </a:t>
            </a:r>
            <a:r>
              <a:rPr lang="de-DE" err="1"/>
              <a:t>businesses</a:t>
            </a:r>
            <a:r>
              <a:rPr lang="de-DE"/>
              <a:t> </a:t>
            </a:r>
            <a:r>
              <a:rPr lang="de-DE" err="1"/>
              <a:t>offering</a:t>
            </a:r>
            <a:r>
              <a:rPr lang="de-DE"/>
              <a:t> </a:t>
            </a:r>
            <a:r>
              <a:rPr lang="de-DE" err="1"/>
              <a:t>reusable</a:t>
            </a:r>
            <a:r>
              <a:rPr lang="de-DE"/>
              <a:t> </a:t>
            </a:r>
            <a:r>
              <a:rPr lang="de-DE" err="1"/>
              <a:t>packagings</a:t>
            </a:r>
            <a:endParaRPr lang="de-DE"/>
          </a:p>
          <a:p>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49</a:t>
            </a:fld>
            <a:endParaRPr lang="de-DE">
              <a:solidFill>
                <a:prstClr val="black"/>
              </a:solidFill>
              <a:latin typeface="Calibri"/>
            </a:endParaRPr>
          </a:p>
        </p:txBody>
      </p:sp>
      <p:graphicFrame>
        <p:nvGraphicFramePr>
          <p:cNvPr id="7" name="Diagramm 6"/>
          <p:cNvGraphicFramePr/>
          <p:nvPr>
            <p:extLst>
              <p:ext uri="{D42A27DB-BD31-4B8C-83A1-F6EECF244321}">
                <p14:modId xmlns:p14="http://schemas.microsoft.com/office/powerpoint/2010/main" val="225338508"/>
              </p:ext>
            </p:extLst>
          </p:nvPr>
        </p:nvGraphicFramePr>
        <p:xfrm>
          <a:off x="4084320" y="1449493"/>
          <a:ext cx="4165599" cy="2931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536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CBFAC71-7424-3974-6BBB-2EB51D01B964}"/>
              </a:ext>
            </a:extLst>
          </p:cNvPr>
          <p:cNvSpPr>
            <a:spLocks noGrp="1"/>
          </p:cNvSpPr>
          <p:nvPr>
            <p:ph type="ftr" sz="quarter" idx="10"/>
          </p:nvPr>
        </p:nvSpPr>
        <p:spPr/>
        <p:txBody>
          <a:bodyPr/>
          <a:lstStyle/>
          <a:p>
            <a:r>
              <a:rPr lang="en-GB"/>
              <a:t>Circular City Labs</a:t>
            </a:r>
          </a:p>
        </p:txBody>
      </p:sp>
      <p:sp>
        <p:nvSpPr>
          <p:cNvPr id="3" name="Datumsplatzhalter 2">
            <a:extLst>
              <a:ext uri="{FF2B5EF4-FFF2-40B4-BE49-F238E27FC236}">
                <a16:creationId xmlns:a16="http://schemas.microsoft.com/office/drawing/2014/main" id="{7F30316D-ADE5-0946-789A-6B2784412D3C}"/>
              </a:ext>
            </a:extLst>
          </p:cNvPr>
          <p:cNvSpPr>
            <a:spLocks noGrp="1"/>
          </p:cNvSpPr>
          <p:nvPr>
            <p:ph type="dt" sz="half" idx="11"/>
          </p:nvPr>
        </p:nvSpPr>
        <p:spPr>
          <a:xfrm>
            <a:off x="1059417" y="4926383"/>
            <a:ext cx="533639" cy="92333"/>
          </a:xfrm>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4" name="Foliennummernplatzhalter 3">
            <a:extLst>
              <a:ext uri="{FF2B5EF4-FFF2-40B4-BE49-F238E27FC236}">
                <a16:creationId xmlns:a16="http://schemas.microsoft.com/office/drawing/2014/main" id="{BCA73C2F-F2F8-089D-9007-840F30A0A199}"/>
              </a:ext>
            </a:extLst>
          </p:cNvPr>
          <p:cNvSpPr>
            <a:spLocks noGrp="1"/>
          </p:cNvSpPr>
          <p:nvPr>
            <p:ph type="sldNum" sz="quarter" idx="12"/>
          </p:nvPr>
        </p:nvSpPr>
        <p:spPr/>
        <p:txBody>
          <a:bodyPr/>
          <a:lstStyle/>
          <a:p>
            <a:r>
              <a:rPr lang="en-GB"/>
              <a:t>Page </a:t>
            </a:r>
            <a:fld id="{3A8B5DB7-81A8-4ED4-916B-6B23CD603687}" type="slidenum">
              <a:rPr lang="en-GB" smtClean="0"/>
              <a:pPr/>
              <a:t>5</a:t>
            </a:fld>
            <a:endParaRPr lang="en-GB"/>
          </a:p>
        </p:txBody>
      </p:sp>
      <p:sp>
        <p:nvSpPr>
          <p:cNvPr id="6" name="Titel 5">
            <a:extLst>
              <a:ext uri="{FF2B5EF4-FFF2-40B4-BE49-F238E27FC236}">
                <a16:creationId xmlns:a16="http://schemas.microsoft.com/office/drawing/2014/main" id="{E550F85D-FCB2-920A-42FB-9AE2171432CA}"/>
              </a:ext>
            </a:extLst>
          </p:cNvPr>
          <p:cNvSpPr>
            <a:spLocks noGrp="1"/>
          </p:cNvSpPr>
          <p:nvPr>
            <p:ph type="title"/>
          </p:nvPr>
        </p:nvSpPr>
        <p:spPr>
          <a:xfrm>
            <a:off x="699848" y="2817162"/>
            <a:ext cx="7971711" cy="747897"/>
          </a:xfrm>
        </p:spPr>
        <p:txBody>
          <a:bodyPr/>
          <a:lstStyle/>
          <a:p>
            <a:r>
              <a:rPr lang="de-DE" err="1"/>
              <a:t>Circular</a:t>
            </a:r>
            <a:r>
              <a:rPr lang="de-DE"/>
              <a:t> City Labs </a:t>
            </a:r>
            <a:br>
              <a:rPr lang="de-DE"/>
            </a:br>
            <a:r>
              <a:rPr lang="de-DE" b="0" err="1"/>
              <a:t>Testing</a:t>
            </a:r>
            <a:r>
              <a:rPr lang="de-DE" b="0"/>
              <a:t> </a:t>
            </a:r>
            <a:r>
              <a:rPr lang="de-DE" b="0" err="1"/>
              <a:t>reusable</a:t>
            </a:r>
            <a:r>
              <a:rPr lang="de-DE" b="0"/>
              <a:t> </a:t>
            </a:r>
            <a:r>
              <a:rPr lang="de-DE" b="0" err="1"/>
              <a:t>packaging</a:t>
            </a:r>
            <a:r>
              <a:rPr lang="de-DE" b="0"/>
              <a:t> in </a:t>
            </a:r>
            <a:r>
              <a:rPr lang="de-DE" b="0" err="1"/>
              <a:t>cities</a:t>
            </a:r>
            <a:r>
              <a:rPr lang="de-DE" b="0"/>
              <a:t> </a:t>
            </a:r>
          </a:p>
        </p:txBody>
      </p:sp>
      <p:sp>
        <p:nvSpPr>
          <p:cNvPr id="5" name="Textplatzhalter 4">
            <a:extLst>
              <a:ext uri="{FF2B5EF4-FFF2-40B4-BE49-F238E27FC236}">
                <a16:creationId xmlns:a16="http://schemas.microsoft.com/office/drawing/2014/main" id="{64D986BD-E575-7D6F-DC12-65B02947F1FC}"/>
              </a:ext>
            </a:extLst>
          </p:cNvPr>
          <p:cNvSpPr>
            <a:spLocks noGrp="1"/>
          </p:cNvSpPr>
          <p:nvPr>
            <p:ph type="body" sz="quarter" idx="13"/>
          </p:nvPr>
        </p:nvSpPr>
        <p:spPr>
          <a:xfrm>
            <a:off x="699848" y="3704147"/>
            <a:ext cx="7970837" cy="219291"/>
          </a:xfrm>
        </p:spPr>
        <p:txBody>
          <a:bodyPr/>
          <a:lstStyle/>
          <a:p>
            <a:r>
              <a:rPr lang="de-DE"/>
              <a:t>Jana Schwalm (GIZ) </a:t>
            </a:r>
          </a:p>
        </p:txBody>
      </p:sp>
    </p:spTree>
    <p:extLst>
      <p:ext uri="{BB962C8B-B14F-4D97-AF65-F5344CB8AC3E}">
        <p14:creationId xmlns:p14="http://schemas.microsoft.com/office/powerpoint/2010/main" val="33682417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err="1"/>
              <a:t>Process</a:t>
            </a:r>
            <a:endParaRPr lang="de-DE"/>
          </a:p>
        </p:txBody>
      </p:sp>
      <p:sp>
        <p:nvSpPr>
          <p:cNvPr id="8" name="Inhaltsplatzhalter 7"/>
          <p:cNvSpPr>
            <a:spLocks noGrp="1"/>
          </p:cNvSpPr>
          <p:nvPr>
            <p:ph idx="1"/>
          </p:nvPr>
        </p:nvSpPr>
        <p:spPr/>
        <p:txBody>
          <a:bodyPr/>
          <a:lstStyle/>
          <a:p>
            <a:pPr marL="0" indent="0">
              <a:buNone/>
            </a:pPr>
            <a:r>
              <a:rPr lang="de-DE" dirty="0"/>
              <a:t>12/2018: municipal </a:t>
            </a:r>
            <a:r>
              <a:rPr lang="de-DE" dirty="0" err="1"/>
              <a:t>council</a:t>
            </a:r>
            <a:r>
              <a:rPr lang="de-DE" dirty="0"/>
              <a:t> </a:t>
            </a:r>
            <a:r>
              <a:rPr lang="de-DE" dirty="0" err="1"/>
              <a:t>orders</a:t>
            </a:r>
            <a:r>
              <a:rPr lang="de-DE" dirty="0"/>
              <a:t> </a:t>
            </a:r>
            <a:r>
              <a:rPr lang="de-DE" dirty="0" err="1"/>
              <a:t>administration</a:t>
            </a:r>
            <a:r>
              <a:rPr lang="de-DE" dirty="0"/>
              <a:t> </a:t>
            </a:r>
            <a:r>
              <a:rPr lang="de-DE" dirty="0" err="1"/>
              <a:t>to</a:t>
            </a:r>
            <a:r>
              <a:rPr lang="de-DE" dirty="0"/>
              <a:t> </a:t>
            </a:r>
            <a:r>
              <a:rPr lang="de-DE" dirty="0" err="1"/>
              <a:t>prepare</a:t>
            </a:r>
            <a:r>
              <a:rPr lang="de-DE" dirty="0"/>
              <a:t> a </a:t>
            </a:r>
            <a:r>
              <a:rPr lang="de-DE" dirty="0" err="1"/>
              <a:t>tax</a:t>
            </a:r>
            <a:r>
              <a:rPr lang="de-DE" dirty="0"/>
              <a:t> 	</a:t>
            </a:r>
            <a:r>
              <a:rPr lang="de-DE" dirty="0" err="1"/>
              <a:t>bylaw</a:t>
            </a:r>
            <a:r>
              <a:rPr lang="de-DE" dirty="0"/>
              <a:t>. </a:t>
            </a:r>
          </a:p>
          <a:p>
            <a:pPr marL="0" indent="0">
              <a:buNone/>
            </a:pPr>
            <a:r>
              <a:rPr lang="de-DE" dirty="0"/>
              <a:t>2019: intensive </a:t>
            </a:r>
            <a:r>
              <a:rPr lang="de-DE" dirty="0" err="1"/>
              <a:t>research</a:t>
            </a:r>
            <a:r>
              <a:rPr lang="de-DE" dirty="0"/>
              <a:t> </a:t>
            </a:r>
            <a:r>
              <a:rPr lang="de-DE" dirty="0" err="1"/>
              <a:t>into</a:t>
            </a:r>
            <a:r>
              <a:rPr lang="de-DE" dirty="0"/>
              <a:t> legal and </a:t>
            </a:r>
            <a:r>
              <a:rPr lang="de-DE" dirty="0" err="1"/>
              <a:t>practical</a:t>
            </a:r>
            <a:r>
              <a:rPr lang="de-DE" dirty="0"/>
              <a:t> </a:t>
            </a:r>
            <a:r>
              <a:rPr lang="de-DE" dirty="0" err="1"/>
              <a:t>affairs</a:t>
            </a:r>
            <a:endParaRPr lang="de-DE" dirty="0"/>
          </a:p>
          <a:p>
            <a:pPr marL="0" indent="0">
              <a:buNone/>
            </a:pPr>
            <a:r>
              <a:rPr lang="de-DE" dirty="0"/>
              <a:t>Q3+4 2019: </a:t>
            </a:r>
            <a:r>
              <a:rPr lang="de-DE" dirty="0" err="1"/>
              <a:t>meetings</a:t>
            </a:r>
            <a:r>
              <a:rPr lang="de-DE" dirty="0"/>
              <a:t> </a:t>
            </a:r>
            <a:r>
              <a:rPr lang="de-DE" dirty="0" err="1"/>
              <a:t>with</a:t>
            </a:r>
            <a:r>
              <a:rPr lang="de-DE" dirty="0"/>
              <a:t> </a:t>
            </a:r>
            <a:r>
              <a:rPr lang="de-DE" dirty="0" err="1"/>
              <a:t>local</a:t>
            </a:r>
            <a:r>
              <a:rPr lang="de-DE" dirty="0"/>
              <a:t> </a:t>
            </a:r>
            <a:r>
              <a:rPr lang="de-DE" dirty="0" err="1"/>
              <a:t>gastronomers</a:t>
            </a:r>
            <a:r>
              <a:rPr lang="de-DE" dirty="0"/>
              <a:t> </a:t>
            </a:r>
            <a:r>
              <a:rPr lang="de-DE" dirty="0" err="1"/>
              <a:t>regarding</a:t>
            </a:r>
            <a:r>
              <a:rPr lang="de-DE" dirty="0"/>
              <a:t> </a:t>
            </a:r>
            <a:r>
              <a:rPr lang="de-DE" dirty="0" err="1"/>
              <a:t>taxing</a:t>
            </a:r>
            <a:r>
              <a:rPr lang="de-DE" dirty="0"/>
              <a:t> and </a:t>
            </a:r>
            <a:r>
              <a:rPr lang="de-DE" dirty="0" err="1"/>
              <a:t>reusable</a:t>
            </a:r>
            <a:r>
              <a:rPr lang="de-DE" dirty="0"/>
              <a:t> </a:t>
            </a:r>
            <a:r>
              <a:rPr lang="de-DE" dirty="0" err="1"/>
              <a:t>packagings</a:t>
            </a:r>
            <a:endParaRPr lang="de-DE" dirty="0"/>
          </a:p>
          <a:p>
            <a:pPr marL="0" indent="0">
              <a:buNone/>
            </a:pPr>
            <a:r>
              <a:rPr lang="de-DE" dirty="0"/>
              <a:t>01/2020: municipal </a:t>
            </a:r>
            <a:r>
              <a:rPr lang="de-DE" dirty="0" err="1"/>
              <a:t>council</a:t>
            </a:r>
            <a:r>
              <a:rPr lang="de-DE" dirty="0"/>
              <a:t> </a:t>
            </a:r>
            <a:r>
              <a:rPr lang="de-DE" dirty="0" err="1"/>
              <a:t>enacts</a:t>
            </a:r>
            <a:r>
              <a:rPr lang="de-DE" dirty="0"/>
              <a:t> </a:t>
            </a:r>
            <a:r>
              <a:rPr lang="de-DE" dirty="0" err="1"/>
              <a:t>the</a:t>
            </a:r>
            <a:r>
              <a:rPr lang="de-DE" dirty="0"/>
              <a:t> </a:t>
            </a:r>
            <a:r>
              <a:rPr lang="de-DE" dirty="0" err="1"/>
              <a:t>tax</a:t>
            </a:r>
            <a:r>
              <a:rPr lang="de-DE" dirty="0"/>
              <a:t> </a:t>
            </a:r>
            <a:r>
              <a:rPr lang="de-DE" dirty="0" err="1"/>
              <a:t>bylaw</a:t>
            </a:r>
            <a:r>
              <a:rPr lang="de-DE" dirty="0"/>
              <a:t>, </a:t>
            </a:r>
            <a:r>
              <a:rPr lang="de-DE" dirty="0" err="1"/>
              <a:t>being</a:t>
            </a:r>
            <a:r>
              <a:rPr lang="de-DE" dirty="0"/>
              <a:t> in </a:t>
            </a:r>
            <a:r>
              <a:rPr lang="de-DE" dirty="0" err="1"/>
              <a:t>effect</a:t>
            </a:r>
            <a:r>
              <a:rPr lang="de-DE" dirty="0"/>
              <a:t> </a:t>
            </a:r>
            <a:r>
              <a:rPr lang="de-DE" dirty="0" err="1"/>
              <a:t>as</a:t>
            </a:r>
            <a:r>
              <a:rPr lang="de-DE" dirty="0"/>
              <a:t> of 01/2021</a:t>
            </a:r>
          </a:p>
          <a:p>
            <a:pPr marL="0" indent="0">
              <a:buNone/>
            </a:pPr>
            <a:r>
              <a:rPr lang="de-DE" dirty="0"/>
              <a:t>05/2020: </a:t>
            </a:r>
            <a:r>
              <a:rPr lang="de-DE" dirty="0" err="1"/>
              <a:t>administration</a:t>
            </a:r>
            <a:r>
              <a:rPr lang="de-DE" dirty="0"/>
              <a:t> </a:t>
            </a:r>
            <a:r>
              <a:rPr lang="de-DE" dirty="0" err="1"/>
              <a:t>starts</a:t>
            </a:r>
            <a:r>
              <a:rPr lang="de-DE" dirty="0"/>
              <a:t> </a:t>
            </a:r>
            <a:r>
              <a:rPr lang="de-DE" dirty="0" err="1"/>
              <a:t>aid</a:t>
            </a:r>
            <a:r>
              <a:rPr lang="de-DE" dirty="0"/>
              <a:t> </a:t>
            </a:r>
            <a:r>
              <a:rPr lang="de-DE" dirty="0" err="1"/>
              <a:t>programm</a:t>
            </a:r>
            <a:r>
              <a:rPr lang="de-DE" dirty="0"/>
              <a:t> </a:t>
            </a:r>
            <a:r>
              <a:rPr lang="de-DE" dirty="0" err="1"/>
              <a:t>for</a:t>
            </a:r>
            <a:r>
              <a:rPr lang="de-DE" dirty="0"/>
              <a:t> </a:t>
            </a:r>
            <a:r>
              <a:rPr lang="de-DE" dirty="0" err="1"/>
              <a:t>local</a:t>
            </a:r>
            <a:r>
              <a:rPr lang="de-DE" dirty="0"/>
              <a:t> </a:t>
            </a:r>
            <a:r>
              <a:rPr lang="de-DE" dirty="0" err="1"/>
              <a:t>gastronomy</a:t>
            </a:r>
            <a:r>
              <a:rPr lang="de-DE" dirty="0"/>
              <a:t> </a:t>
            </a:r>
            <a:r>
              <a:rPr lang="de-DE" dirty="0" err="1"/>
              <a:t>to</a:t>
            </a:r>
            <a:r>
              <a:rPr lang="de-DE" dirty="0"/>
              <a:t> support </a:t>
            </a:r>
            <a:r>
              <a:rPr lang="de-DE" dirty="0" err="1"/>
              <a:t>transition</a:t>
            </a:r>
            <a:r>
              <a:rPr lang="de-DE" dirty="0"/>
              <a:t>    	</a:t>
            </a:r>
            <a:r>
              <a:rPr lang="de-DE" dirty="0" err="1"/>
              <a:t>towards</a:t>
            </a:r>
            <a:r>
              <a:rPr lang="de-DE" dirty="0"/>
              <a:t> </a:t>
            </a:r>
            <a:r>
              <a:rPr lang="de-DE" dirty="0" err="1"/>
              <a:t>reusable</a:t>
            </a:r>
            <a:r>
              <a:rPr lang="de-DE" dirty="0"/>
              <a:t> </a:t>
            </a:r>
            <a:r>
              <a:rPr lang="de-DE" dirty="0" err="1"/>
              <a:t>packages</a:t>
            </a:r>
            <a:endParaRPr lang="de-DE" dirty="0"/>
          </a:p>
          <a:p>
            <a:endParaRPr lang="de-DE" dirty="0"/>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50</a:t>
            </a:fld>
            <a:endParaRPr lang="de-DE">
              <a:solidFill>
                <a:prstClr val="black"/>
              </a:solidFill>
              <a:latin typeface="Calibri"/>
            </a:endParaRPr>
          </a:p>
        </p:txBody>
      </p:sp>
    </p:spTree>
    <p:extLst>
      <p:ext uri="{BB962C8B-B14F-4D97-AF65-F5344CB8AC3E}">
        <p14:creationId xmlns:p14="http://schemas.microsoft.com/office/powerpoint/2010/main" val="3578384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err="1"/>
              <a:t>Process</a:t>
            </a:r>
            <a:endParaRPr lang="de-DE"/>
          </a:p>
        </p:txBody>
      </p:sp>
      <p:sp>
        <p:nvSpPr>
          <p:cNvPr id="8" name="Inhaltsplatzhalter 7"/>
          <p:cNvSpPr>
            <a:spLocks noGrp="1"/>
          </p:cNvSpPr>
          <p:nvPr>
            <p:ph idx="1"/>
          </p:nvPr>
        </p:nvSpPr>
        <p:spPr>
          <a:xfrm>
            <a:off x="1358504" y="1383618"/>
            <a:ext cx="6426993" cy="3321369"/>
          </a:xfrm>
        </p:spPr>
        <p:txBody>
          <a:bodyPr/>
          <a:lstStyle/>
          <a:p>
            <a:pPr marL="0" indent="0">
              <a:buNone/>
            </a:pPr>
            <a:r>
              <a:rPr lang="de-DE"/>
              <a:t>07/2020: due </a:t>
            </a:r>
            <a:r>
              <a:rPr lang="de-DE" err="1"/>
              <a:t>to</a:t>
            </a:r>
            <a:r>
              <a:rPr lang="de-DE"/>
              <a:t> Covid19 </a:t>
            </a:r>
            <a:r>
              <a:rPr lang="de-DE" err="1"/>
              <a:t>pandemic</a:t>
            </a:r>
            <a:r>
              <a:rPr lang="de-DE"/>
              <a:t> </a:t>
            </a:r>
            <a:r>
              <a:rPr lang="de-DE" err="1"/>
              <a:t>municipal</a:t>
            </a:r>
            <a:r>
              <a:rPr lang="de-DE"/>
              <a:t> </a:t>
            </a:r>
            <a:r>
              <a:rPr lang="de-DE" err="1"/>
              <a:t>council</a:t>
            </a:r>
            <a:r>
              <a:rPr lang="de-DE"/>
              <a:t> </a:t>
            </a:r>
            <a:r>
              <a:rPr lang="de-DE" err="1"/>
              <a:t>shifts</a:t>
            </a:r>
            <a:r>
              <a:rPr lang="de-DE"/>
              <a:t> 	</a:t>
            </a:r>
            <a:r>
              <a:rPr lang="de-DE" err="1"/>
              <a:t>start</a:t>
            </a:r>
            <a:r>
              <a:rPr lang="de-DE"/>
              <a:t> </a:t>
            </a:r>
            <a:r>
              <a:rPr lang="de-DE" err="1"/>
              <a:t>of</a:t>
            </a:r>
            <a:r>
              <a:rPr lang="de-DE"/>
              <a:t> </a:t>
            </a:r>
            <a:r>
              <a:rPr lang="de-DE" err="1"/>
              <a:t>taxation</a:t>
            </a:r>
            <a:r>
              <a:rPr lang="de-DE"/>
              <a:t> </a:t>
            </a:r>
            <a:r>
              <a:rPr lang="de-DE" err="1"/>
              <a:t>to</a:t>
            </a:r>
            <a:r>
              <a:rPr lang="de-DE"/>
              <a:t> 01/2022</a:t>
            </a:r>
          </a:p>
          <a:p>
            <a:pPr marL="0" indent="0">
              <a:buNone/>
            </a:pPr>
            <a:r>
              <a:rPr lang="de-DE"/>
              <a:t>07/2021: Information </a:t>
            </a:r>
            <a:r>
              <a:rPr lang="de-DE" err="1"/>
              <a:t>about</a:t>
            </a:r>
            <a:r>
              <a:rPr lang="de-DE"/>
              <a:t> </a:t>
            </a:r>
            <a:r>
              <a:rPr lang="de-DE" err="1"/>
              <a:t>process</a:t>
            </a:r>
            <a:r>
              <a:rPr lang="de-DE"/>
              <a:t> </a:t>
            </a:r>
            <a:r>
              <a:rPr lang="de-DE" err="1"/>
              <a:t>of</a:t>
            </a:r>
            <a:r>
              <a:rPr lang="de-DE"/>
              <a:t> </a:t>
            </a:r>
            <a:r>
              <a:rPr lang="de-DE" err="1"/>
              <a:t>taxation</a:t>
            </a:r>
            <a:r>
              <a:rPr lang="de-DE"/>
              <a:t> </a:t>
            </a:r>
            <a:r>
              <a:rPr lang="de-DE" err="1"/>
              <a:t>sent</a:t>
            </a:r>
            <a:r>
              <a:rPr lang="de-DE"/>
              <a:t> </a:t>
            </a:r>
            <a:r>
              <a:rPr lang="de-DE" err="1"/>
              <a:t>to</a:t>
            </a:r>
            <a:r>
              <a:rPr lang="de-DE"/>
              <a:t> </a:t>
            </a:r>
            <a:r>
              <a:rPr lang="de-DE" err="1"/>
              <a:t>local</a:t>
            </a:r>
            <a:r>
              <a:rPr lang="de-DE"/>
              <a:t> </a:t>
            </a:r>
            <a:r>
              <a:rPr lang="de-DE" err="1"/>
              <a:t>shops</a:t>
            </a:r>
            <a:r>
              <a:rPr lang="de-DE"/>
              <a:t>. </a:t>
            </a:r>
          </a:p>
          <a:p>
            <a:pPr marL="0" indent="0">
              <a:buNone/>
            </a:pPr>
            <a:r>
              <a:rPr lang="de-DE"/>
              <a:t>Q3+4 2021: </a:t>
            </a:r>
            <a:r>
              <a:rPr lang="de-DE" err="1"/>
              <a:t>intense</a:t>
            </a:r>
            <a:r>
              <a:rPr lang="de-DE"/>
              <a:t> </a:t>
            </a:r>
            <a:r>
              <a:rPr lang="de-DE" err="1"/>
              <a:t>counseling</a:t>
            </a:r>
            <a:r>
              <a:rPr lang="de-DE"/>
              <a:t> </a:t>
            </a:r>
            <a:r>
              <a:rPr lang="de-DE" err="1"/>
              <a:t>of</a:t>
            </a:r>
            <a:r>
              <a:rPr lang="de-DE"/>
              <a:t> </a:t>
            </a:r>
            <a:r>
              <a:rPr lang="de-DE" err="1"/>
              <a:t>local</a:t>
            </a:r>
            <a:r>
              <a:rPr lang="de-DE"/>
              <a:t> </a:t>
            </a:r>
            <a:r>
              <a:rPr lang="de-DE" err="1"/>
              <a:t>shops</a:t>
            </a:r>
            <a:endParaRPr lang="de-DE"/>
          </a:p>
          <a:p>
            <a:pPr marL="0" indent="0">
              <a:buNone/>
            </a:pPr>
            <a:r>
              <a:rPr lang="de-DE"/>
              <a:t>Q4 2021: Information </a:t>
            </a:r>
            <a:r>
              <a:rPr lang="de-DE" err="1"/>
              <a:t>campaign</a:t>
            </a:r>
            <a:r>
              <a:rPr lang="de-DE"/>
              <a:t> </a:t>
            </a:r>
            <a:r>
              <a:rPr lang="de-DE" err="1"/>
              <a:t>towards</a:t>
            </a:r>
            <a:r>
              <a:rPr lang="de-DE"/>
              <a:t> </a:t>
            </a:r>
            <a:r>
              <a:rPr lang="de-DE" err="1"/>
              <a:t>the</a:t>
            </a:r>
            <a:r>
              <a:rPr lang="de-DE"/>
              <a:t> </a:t>
            </a:r>
            <a:r>
              <a:rPr lang="de-DE" err="1"/>
              <a:t>public</a:t>
            </a:r>
            <a:endParaRPr lang="de-DE"/>
          </a:p>
          <a:p>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51</a:t>
            </a:fld>
            <a:endParaRPr lang="de-DE">
              <a:solidFill>
                <a:prstClr val="black"/>
              </a:solidFill>
              <a:latin typeface="Calibri"/>
            </a:endParaRPr>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4955" y="3246629"/>
            <a:ext cx="3174089" cy="1593540"/>
          </a:xfrm>
          <a:prstGeom prst="rect">
            <a:avLst/>
          </a:prstGeom>
        </p:spPr>
      </p:pic>
      <p:pic>
        <p:nvPicPr>
          <p:cNvPr id="11" name="Grafik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6216" y="3246629"/>
            <a:ext cx="1136964" cy="1593540"/>
          </a:xfrm>
          <a:prstGeom prst="rect">
            <a:avLst/>
          </a:prstGeom>
        </p:spPr>
      </p:pic>
      <p:pic>
        <p:nvPicPr>
          <p:cNvPr id="12" name="Grafik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1095" y="3246630"/>
            <a:ext cx="1156688" cy="1605163"/>
          </a:xfrm>
          <a:prstGeom prst="rect">
            <a:avLst/>
          </a:prstGeom>
        </p:spPr>
      </p:pic>
    </p:spTree>
    <p:extLst>
      <p:ext uri="{BB962C8B-B14F-4D97-AF65-F5344CB8AC3E}">
        <p14:creationId xmlns:p14="http://schemas.microsoft.com/office/powerpoint/2010/main" val="3760932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err="1"/>
              <a:t>Does</a:t>
            </a:r>
            <a:r>
              <a:rPr lang="de-DE"/>
              <a:t> </a:t>
            </a:r>
            <a:r>
              <a:rPr lang="de-DE" err="1"/>
              <a:t>it</a:t>
            </a:r>
            <a:r>
              <a:rPr lang="de-DE"/>
              <a:t> </a:t>
            </a:r>
            <a:r>
              <a:rPr lang="de-DE" err="1"/>
              <a:t>work</a:t>
            </a:r>
            <a:r>
              <a:rPr lang="de-DE"/>
              <a:t>?</a:t>
            </a:r>
          </a:p>
        </p:txBody>
      </p:sp>
      <p:sp>
        <p:nvSpPr>
          <p:cNvPr id="8" name="Inhaltsplatzhalter 7"/>
          <p:cNvSpPr>
            <a:spLocks noGrp="1"/>
          </p:cNvSpPr>
          <p:nvPr>
            <p:ph idx="1"/>
          </p:nvPr>
        </p:nvSpPr>
        <p:spPr>
          <a:xfrm>
            <a:off x="1358504" y="1451544"/>
            <a:ext cx="6426993" cy="3253444"/>
          </a:xfrm>
        </p:spPr>
        <p:txBody>
          <a:bodyPr/>
          <a:lstStyle/>
          <a:p>
            <a:r>
              <a:rPr lang="de-DE" err="1"/>
              <a:t>Tax</a:t>
            </a:r>
            <a:r>
              <a:rPr lang="de-DE"/>
              <a:t> </a:t>
            </a:r>
            <a:r>
              <a:rPr lang="de-DE" err="1"/>
              <a:t>has</a:t>
            </a:r>
            <a:r>
              <a:rPr lang="de-DE"/>
              <a:t> </a:t>
            </a:r>
            <a:r>
              <a:rPr lang="de-DE" err="1"/>
              <a:t>been</a:t>
            </a:r>
            <a:r>
              <a:rPr lang="de-DE"/>
              <a:t> in </a:t>
            </a:r>
            <a:r>
              <a:rPr lang="de-DE" err="1"/>
              <a:t>effect</a:t>
            </a:r>
            <a:r>
              <a:rPr lang="de-DE"/>
              <a:t> </a:t>
            </a:r>
            <a:r>
              <a:rPr lang="de-DE" err="1"/>
              <a:t>since</a:t>
            </a:r>
            <a:r>
              <a:rPr lang="de-DE"/>
              <a:t> </a:t>
            </a:r>
            <a:r>
              <a:rPr lang="de-DE" err="1"/>
              <a:t>January</a:t>
            </a:r>
            <a:r>
              <a:rPr lang="de-DE"/>
              <a:t> 2022</a:t>
            </a:r>
          </a:p>
          <a:p>
            <a:pPr lvl="1"/>
            <a:r>
              <a:rPr lang="de-DE" err="1"/>
              <a:t>Visibly</a:t>
            </a:r>
            <a:r>
              <a:rPr lang="de-DE"/>
              <a:t> </a:t>
            </a:r>
            <a:r>
              <a:rPr lang="de-DE" err="1"/>
              <a:t>less</a:t>
            </a:r>
            <a:r>
              <a:rPr lang="de-DE"/>
              <a:t> </a:t>
            </a:r>
            <a:r>
              <a:rPr lang="de-DE" err="1"/>
              <a:t>trash</a:t>
            </a:r>
            <a:r>
              <a:rPr lang="de-DE"/>
              <a:t> in </a:t>
            </a:r>
            <a:r>
              <a:rPr lang="de-DE" err="1"/>
              <a:t>and</a:t>
            </a:r>
            <a:r>
              <a:rPr lang="de-DE"/>
              <a:t> </a:t>
            </a:r>
            <a:r>
              <a:rPr lang="de-DE" err="1"/>
              <a:t>around</a:t>
            </a:r>
            <a:r>
              <a:rPr lang="de-DE"/>
              <a:t> </a:t>
            </a:r>
            <a:r>
              <a:rPr lang="de-DE" err="1"/>
              <a:t>public</a:t>
            </a:r>
            <a:r>
              <a:rPr lang="de-DE"/>
              <a:t> </a:t>
            </a:r>
            <a:r>
              <a:rPr lang="de-DE" err="1"/>
              <a:t>trash</a:t>
            </a:r>
            <a:r>
              <a:rPr lang="de-DE"/>
              <a:t> </a:t>
            </a:r>
            <a:r>
              <a:rPr lang="de-DE" err="1"/>
              <a:t>bins</a:t>
            </a:r>
            <a:endParaRPr lang="de-DE"/>
          </a:p>
          <a:p>
            <a:pPr lvl="1"/>
            <a:r>
              <a:rPr lang="de-DE"/>
              <a:t>Much </a:t>
            </a:r>
            <a:r>
              <a:rPr lang="de-DE" err="1"/>
              <a:t>more</a:t>
            </a:r>
            <a:r>
              <a:rPr lang="de-DE"/>
              <a:t> </a:t>
            </a:r>
            <a:r>
              <a:rPr lang="de-DE" err="1"/>
              <a:t>people</a:t>
            </a:r>
            <a:r>
              <a:rPr lang="de-DE"/>
              <a:t> </a:t>
            </a:r>
            <a:r>
              <a:rPr lang="de-DE" err="1"/>
              <a:t>using</a:t>
            </a:r>
            <a:r>
              <a:rPr lang="de-DE"/>
              <a:t> </a:t>
            </a:r>
            <a:r>
              <a:rPr lang="de-DE" err="1"/>
              <a:t>reusable</a:t>
            </a:r>
            <a:r>
              <a:rPr lang="de-DE"/>
              <a:t> </a:t>
            </a:r>
            <a:r>
              <a:rPr lang="de-DE" err="1"/>
              <a:t>packages</a:t>
            </a:r>
            <a:endParaRPr lang="de-DE"/>
          </a:p>
          <a:p>
            <a:pPr lvl="1"/>
            <a:r>
              <a:rPr lang="de-DE" err="1"/>
              <a:t>Many</a:t>
            </a:r>
            <a:r>
              <a:rPr lang="de-DE"/>
              <a:t> </a:t>
            </a:r>
            <a:r>
              <a:rPr lang="de-DE" err="1"/>
              <a:t>local</a:t>
            </a:r>
            <a:r>
              <a:rPr lang="de-DE"/>
              <a:t> </a:t>
            </a:r>
            <a:r>
              <a:rPr lang="de-DE" err="1"/>
              <a:t>businesses</a:t>
            </a:r>
            <a:r>
              <a:rPr lang="de-DE"/>
              <a:t> </a:t>
            </a:r>
            <a:r>
              <a:rPr lang="de-DE" err="1"/>
              <a:t>completly</a:t>
            </a:r>
            <a:r>
              <a:rPr lang="de-DE"/>
              <a:t> </a:t>
            </a:r>
            <a:r>
              <a:rPr lang="de-DE" err="1"/>
              <a:t>phased</a:t>
            </a:r>
            <a:r>
              <a:rPr lang="de-DE"/>
              <a:t> out single-</a:t>
            </a:r>
            <a:r>
              <a:rPr lang="de-DE" err="1"/>
              <a:t>use</a:t>
            </a:r>
            <a:r>
              <a:rPr lang="de-DE"/>
              <a:t> </a:t>
            </a:r>
            <a:r>
              <a:rPr lang="de-DE" err="1"/>
              <a:t>packagings</a:t>
            </a:r>
            <a:r>
              <a:rPr lang="de-DE"/>
              <a:t> </a:t>
            </a:r>
            <a:r>
              <a:rPr lang="de-DE" err="1"/>
              <a:t>for</a:t>
            </a:r>
            <a:r>
              <a:rPr lang="de-DE"/>
              <a:t> </a:t>
            </a:r>
            <a:r>
              <a:rPr lang="de-DE" err="1"/>
              <a:t>food</a:t>
            </a:r>
            <a:r>
              <a:rPr lang="de-DE"/>
              <a:t> </a:t>
            </a:r>
            <a:r>
              <a:rPr lang="de-DE" err="1"/>
              <a:t>and</a:t>
            </a:r>
            <a:r>
              <a:rPr lang="de-DE"/>
              <a:t> </a:t>
            </a:r>
            <a:r>
              <a:rPr lang="de-DE" err="1"/>
              <a:t>drinks</a:t>
            </a:r>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52</a:t>
            </a:fld>
            <a:endParaRPr lang="de-DE">
              <a:solidFill>
                <a:prstClr val="black"/>
              </a:solidFill>
              <a:latin typeface="Calibri"/>
            </a:endParaRPr>
          </a:p>
        </p:txBody>
      </p:sp>
      <p:pic>
        <p:nvPicPr>
          <p:cNvPr id="9" name="Bildplatzhalter 2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437055" y="3259546"/>
            <a:ext cx="1539171" cy="1458525"/>
          </a:xfrm>
          <a:prstGeom prst="rect">
            <a:avLst/>
          </a:prstGeom>
        </p:spPr>
      </p:pic>
      <p:pic>
        <p:nvPicPr>
          <p:cNvPr id="10" name="Grafik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4996" y="3260594"/>
            <a:ext cx="1566314" cy="1457477"/>
          </a:xfrm>
          <a:prstGeom prst="rect">
            <a:avLst/>
          </a:prstGeom>
        </p:spPr>
      </p:pic>
    </p:spTree>
    <p:extLst>
      <p:ext uri="{BB962C8B-B14F-4D97-AF65-F5344CB8AC3E}">
        <p14:creationId xmlns:p14="http://schemas.microsoft.com/office/powerpoint/2010/main" val="1727889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t>Looking</a:t>
            </a:r>
            <a:r>
              <a:rPr lang="de-DE"/>
              <a:t> </a:t>
            </a:r>
            <a:r>
              <a:rPr lang="de-DE" err="1"/>
              <a:t>forward</a:t>
            </a:r>
            <a:endParaRPr lang="de-DE"/>
          </a:p>
        </p:txBody>
      </p:sp>
      <p:sp>
        <p:nvSpPr>
          <p:cNvPr id="3" name="Inhaltsplatzhalter 2"/>
          <p:cNvSpPr>
            <a:spLocks noGrp="1"/>
          </p:cNvSpPr>
          <p:nvPr>
            <p:ph idx="1"/>
          </p:nvPr>
        </p:nvSpPr>
        <p:spPr/>
        <p:txBody>
          <a:bodyPr/>
          <a:lstStyle/>
          <a:p>
            <a:r>
              <a:rPr lang="de-DE" err="1"/>
              <a:t>Tax</a:t>
            </a:r>
            <a:r>
              <a:rPr lang="de-DE"/>
              <a:t> </a:t>
            </a:r>
            <a:r>
              <a:rPr lang="de-DE" err="1"/>
              <a:t>collecting</a:t>
            </a:r>
            <a:r>
              <a:rPr lang="de-DE"/>
              <a:t> </a:t>
            </a:r>
            <a:r>
              <a:rPr lang="de-DE" err="1"/>
              <a:t>for</a:t>
            </a:r>
            <a:r>
              <a:rPr lang="de-DE"/>
              <a:t> 2022 </a:t>
            </a:r>
            <a:r>
              <a:rPr lang="de-DE" err="1"/>
              <a:t>started</a:t>
            </a:r>
            <a:r>
              <a:rPr lang="de-DE"/>
              <a:t> in fall </a:t>
            </a:r>
            <a:r>
              <a:rPr lang="de-DE" err="1"/>
              <a:t>of</a:t>
            </a:r>
            <a:r>
              <a:rPr lang="de-DE"/>
              <a:t> 2023</a:t>
            </a:r>
          </a:p>
          <a:p>
            <a:r>
              <a:rPr lang="de-DE"/>
              <a:t>Additional </a:t>
            </a:r>
            <a:r>
              <a:rPr lang="de-DE" err="1"/>
              <a:t>information</a:t>
            </a:r>
            <a:r>
              <a:rPr lang="de-DE"/>
              <a:t> </a:t>
            </a:r>
            <a:r>
              <a:rPr lang="de-DE" err="1"/>
              <a:t>and</a:t>
            </a:r>
            <a:r>
              <a:rPr lang="de-DE"/>
              <a:t> </a:t>
            </a:r>
            <a:r>
              <a:rPr lang="de-DE" err="1"/>
              <a:t>counseling</a:t>
            </a:r>
            <a:r>
              <a:rPr lang="de-DE"/>
              <a:t> </a:t>
            </a:r>
            <a:r>
              <a:rPr lang="de-DE" err="1"/>
              <a:t>of</a:t>
            </a:r>
            <a:r>
              <a:rPr lang="de-DE"/>
              <a:t> </a:t>
            </a:r>
            <a:r>
              <a:rPr lang="de-DE" err="1"/>
              <a:t>local</a:t>
            </a:r>
            <a:r>
              <a:rPr lang="de-DE"/>
              <a:t> </a:t>
            </a:r>
            <a:r>
              <a:rPr lang="de-DE" err="1"/>
              <a:t>businesses</a:t>
            </a:r>
            <a:r>
              <a:rPr lang="de-DE"/>
              <a:t> will </a:t>
            </a:r>
            <a:r>
              <a:rPr lang="de-DE" err="1"/>
              <a:t>be</a:t>
            </a:r>
            <a:r>
              <a:rPr lang="de-DE"/>
              <a:t> </a:t>
            </a:r>
            <a:r>
              <a:rPr lang="de-DE" err="1"/>
              <a:t>necessary</a:t>
            </a:r>
            <a:r>
              <a:rPr lang="de-DE"/>
              <a:t> </a:t>
            </a:r>
            <a:r>
              <a:rPr lang="de-DE" err="1"/>
              <a:t>regarding</a:t>
            </a:r>
            <a:r>
              <a:rPr lang="de-DE"/>
              <a:t> </a:t>
            </a:r>
            <a:r>
              <a:rPr lang="de-DE" err="1"/>
              <a:t>taxation</a:t>
            </a:r>
            <a:r>
              <a:rPr lang="de-DE"/>
              <a:t> </a:t>
            </a:r>
            <a:r>
              <a:rPr lang="de-DE" err="1"/>
              <a:t>and</a:t>
            </a:r>
            <a:r>
              <a:rPr lang="de-DE"/>
              <a:t> </a:t>
            </a:r>
            <a:r>
              <a:rPr lang="de-DE" err="1"/>
              <a:t>the</a:t>
            </a:r>
            <a:r>
              <a:rPr lang="de-DE"/>
              <a:t> </a:t>
            </a:r>
            <a:r>
              <a:rPr lang="de-DE" err="1"/>
              <a:t>use</a:t>
            </a:r>
            <a:r>
              <a:rPr lang="de-DE"/>
              <a:t> </a:t>
            </a:r>
            <a:r>
              <a:rPr lang="de-DE" err="1"/>
              <a:t>of</a:t>
            </a:r>
            <a:r>
              <a:rPr lang="de-DE"/>
              <a:t> </a:t>
            </a:r>
            <a:r>
              <a:rPr lang="de-DE" err="1"/>
              <a:t>renewable</a:t>
            </a:r>
            <a:r>
              <a:rPr lang="de-DE"/>
              <a:t> </a:t>
            </a:r>
            <a:r>
              <a:rPr lang="de-DE" err="1"/>
              <a:t>packages</a:t>
            </a:r>
            <a:endParaRPr lang="de-DE"/>
          </a:p>
          <a:p>
            <a:r>
              <a:rPr lang="de-DE"/>
              <a:t>More </a:t>
            </a:r>
            <a:r>
              <a:rPr lang="de-DE" err="1"/>
              <a:t>and</a:t>
            </a:r>
            <a:r>
              <a:rPr lang="de-DE"/>
              <a:t> </a:t>
            </a:r>
            <a:r>
              <a:rPr lang="de-DE" err="1"/>
              <a:t>more</a:t>
            </a:r>
            <a:r>
              <a:rPr lang="de-DE"/>
              <a:t> </a:t>
            </a:r>
            <a:r>
              <a:rPr lang="de-DE" err="1"/>
              <a:t>cities</a:t>
            </a:r>
            <a:r>
              <a:rPr lang="de-DE"/>
              <a:t> </a:t>
            </a:r>
            <a:r>
              <a:rPr lang="de-DE" err="1"/>
              <a:t>ask</a:t>
            </a:r>
            <a:r>
              <a:rPr lang="de-DE"/>
              <a:t> </a:t>
            </a:r>
            <a:r>
              <a:rPr lang="de-DE" err="1"/>
              <a:t>for</a:t>
            </a:r>
            <a:r>
              <a:rPr lang="de-DE"/>
              <a:t> </a:t>
            </a:r>
            <a:r>
              <a:rPr lang="de-DE" err="1"/>
              <a:t>information</a:t>
            </a:r>
            <a:r>
              <a:rPr lang="de-DE"/>
              <a:t> </a:t>
            </a:r>
            <a:r>
              <a:rPr lang="de-DE" err="1"/>
              <a:t>about</a:t>
            </a:r>
            <a:r>
              <a:rPr lang="de-DE"/>
              <a:t> </a:t>
            </a:r>
            <a:r>
              <a:rPr lang="de-DE" err="1"/>
              <a:t>the</a:t>
            </a:r>
            <a:r>
              <a:rPr lang="de-DE"/>
              <a:t> </a:t>
            </a:r>
            <a:r>
              <a:rPr lang="de-DE" err="1"/>
              <a:t>tax</a:t>
            </a:r>
            <a:r>
              <a:rPr lang="de-DE"/>
              <a:t> </a:t>
            </a:r>
            <a:r>
              <a:rPr lang="de-DE" err="1"/>
              <a:t>and</a:t>
            </a:r>
            <a:r>
              <a:rPr lang="de-DE"/>
              <a:t> </a:t>
            </a:r>
            <a:r>
              <a:rPr lang="de-DE" err="1"/>
              <a:t>think</a:t>
            </a:r>
            <a:r>
              <a:rPr lang="de-DE"/>
              <a:t> </a:t>
            </a:r>
            <a:r>
              <a:rPr lang="de-DE" err="1"/>
              <a:t>about</a:t>
            </a:r>
            <a:r>
              <a:rPr lang="de-DE"/>
              <a:t> </a:t>
            </a:r>
            <a:r>
              <a:rPr lang="de-DE" err="1"/>
              <a:t>implementing</a:t>
            </a:r>
            <a:r>
              <a:rPr lang="de-DE"/>
              <a:t> </a:t>
            </a:r>
            <a:r>
              <a:rPr lang="de-DE" err="1"/>
              <a:t>simmilar</a:t>
            </a:r>
            <a:r>
              <a:rPr lang="de-DE"/>
              <a:t> </a:t>
            </a:r>
            <a:r>
              <a:rPr lang="de-DE" err="1"/>
              <a:t>taxes</a:t>
            </a:r>
            <a:endParaRPr lang="de-DE"/>
          </a:p>
          <a:p>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53</a:t>
            </a:fld>
            <a:endParaRPr lang="de-DE">
              <a:solidFill>
                <a:prstClr val="black"/>
              </a:solidFill>
              <a:latin typeface="Calibri"/>
            </a:endParaRPr>
          </a:p>
        </p:txBody>
      </p:sp>
    </p:spTree>
    <p:extLst>
      <p:ext uri="{BB962C8B-B14F-4D97-AF65-F5344CB8AC3E}">
        <p14:creationId xmlns:p14="http://schemas.microsoft.com/office/powerpoint/2010/main" val="2178441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684735" y="2081353"/>
            <a:ext cx="5829300" cy="1021556"/>
          </a:xfrm>
        </p:spPr>
        <p:txBody>
          <a:bodyPr/>
          <a:lstStyle/>
          <a:p>
            <a:r>
              <a:rPr lang="de-DE" err="1"/>
              <a:t>Thank</a:t>
            </a:r>
            <a:r>
              <a:rPr lang="de-DE"/>
              <a:t> </a:t>
            </a:r>
            <a:r>
              <a:rPr lang="de-DE" err="1"/>
              <a:t>you</a:t>
            </a:r>
            <a:r>
              <a:rPr lang="de-DE"/>
              <a:t> </a:t>
            </a:r>
            <a:r>
              <a:rPr lang="de-DE" err="1"/>
              <a:t>for</a:t>
            </a:r>
            <a:r>
              <a:rPr lang="de-DE"/>
              <a:t> </a:t>
            </a:r>
            <a:r>
              <a:rPr lang="de-DE" err="1"/>
              <a:t>your</a:t>
            </a:r>
            <a:r>
              <a:rPr lang="de-DE"/>
              <a:t> </a:t>
            </a:r>
            <a:r>
              <a:rPr lang="de-DE" err="1"/>
              <a:t>attention</a:t>
            </a:r>
            <a:r>
              <a:rPr lang="de-DE"/>
              <a:t>!</a:t>
            </a:r>
          </a:p>
        </p:txBody>
      </p:sp>
      <p:sp>
        <p:nvSpPr>
          <p:cNvPr id="8" name="Textplatzhalter 7"/>
          <p:cNvSpPr>
            <a:spLocks noGrp="1"/>
          </p:cNvSpPr>
          <p:nvPr>
            <p:ph type="body" idx="1"/>
          </p:nvPr>
        </p:nvSpPr>
        <p:spPr>
          <a:xfrm>
            <a:off x="1684735" y="2180035"/>
            <a:ext cx="5829300" cy="2173913"/>
          </a:xfrm>
        </p:spPr>
        <p:txBody>
          <a:bodyPr/>
          <a:lstStyle/>
          <a:p>
            <a:r>
              <a:rPr lang="de-DE" b="1">
                <a:solidFill>
                  <a:schemeClr val="tx1"/>
                </a:solidFill>
              </a:rPr>
              <a:t>Tobias Staufenberg</a:t>
            </a:r>
          </a:p>
          <a:p>
            <a:r>
              <a:rPr lang="de-DE">
                <a:solidFill>
                  <a:srgbClr val="0070C0"/>
                </a:solidFill>
                <a:hlinkClick r:id="rId2"/>
              </a:rPr>
              <a:t>tobias.staufenberg@tuebingen.de</a:t>
            </a:r>
            <a:r>
              <a:rPr lang="de-DE"/>
              <a:t>	</a:t>
            </a:r>
          </a:p>
          <a:p>
            <a:r>
              <a:rPr lang="de-DE"/>
              <a:t>+49-7071-204-2485</a:t>
            </a:r>
          </a:p>
          <a:p>
            <a:endParaRPr lang="de-DE"/>
          </a:p>
          <a:p>
            <a:endParaRPr lang="de-DE"/>
          </a:p>
        </p:txBody>
      </p:sp>
      <p:sp>
        <p:nvSpPr>
          <p:cNvPr id="4" name="Datumsplatzhalter 3"/>
          <p:cNvSpPr>
            <a:spLocks noGrp="1"/>
          </p:cNvSpPr>
          <p:nvPr>
            <p:ph type="dt" sz="half" idx="10"/>
          </p:nvPr>
        </p:nvSpPr>
        <p:spPr/>
        <p:txBody>
          <a:bodyPr/>
          <a:lstStyle/>
          <a:p>
            <a:r>
              <a:rPr lang="de-DE" err="1">
                <a:solidFill>
                  <a:prstClr val="black"/>
                </a:solidFill>
                <a:latin typeface="Calibri"/>
              </a:rPr>
              <a:t>January</a:t>
            </a:r>
            <a:r>
              <a:rPr lang="de-DE">
                <a:solidFill>
                  <a:prstClr val="black"/>
                </a:solidFill>
                <a:latin typeface="Calibri"/>
              </a:rPr>
              <a:t> 16th 2024</a:t>
            </a:r>
          </a:p>
        </p:txBody>
      </p:sp>
      <p:sp>
        <p:nvSpPr>
          <p:cNvPr id="6" name="Foliennummernplatzhalter 5"/>
          <p:cNvSpPr>
            <a:spLocks noGrp="1"/>
          </p:cNvSpPr>
          <p:nvPr>
            <p:ph type="sldNum" sz="quarter" idx="12"/>
          </p:nvPr>
        </p:nvSpPr>
        <p:spPr/>
        <p:txBody>
          <a:bodyPr/>
          <a:lstStyle/>
          <a:p>
            <a:fld id="{F1A1592E-FCD4-44C6-92C8-F5C99125E5DB}" type="slidenum">
              <a:rPr lang="de-DE">
                <a:solidFill>
                  <a:prstClr val="black"/>
                </a:solidFill>
                <a:latin typeface="Calibri"/>
              </a:rPr>
              <a:pPr/>
              <a:t>54</a:t>
            </a:fld>
            <a:endParaRPr lang="de-DE">
              <a:solidFill>
                <a:prstClr val="black"/>
              </a:solidFill>
              <a:latin typeface="Calibri"/>
            </a:endParaRPr>
          </a:p>
        </p:txBody>
      </p:sp>
    </p:spTree>
    <p:extLst>
      <p:ext uri="{BB962C8B-B14F-4D97-AF65-F5344CB8AC3E}">
        <p14:creationId xmlns:p14="http://schemas.microsoft.com/office/powerpoint/2010/main" val="1841623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CBFAC71-7424-3974-6BBB-2EB51D01B964}"/>
              </a:ext>
            </a:extLst>
          </p:cNvPr>
          <p:cNvSpPr>
            <a:spLocks noGrp="1"/>
          </p:cNvSpPr>
          <p:nvPr>
            <p:ph type="ftr" sz="quarter" idx="10"/>
          </p:nvPr>
        </p:nvSpPr>
        <p:spPr/>
        <p:txBody>
          <a:bodyPr/>
          <a:lstStyle/>
          <a:p>
            <a:r>
              <a:rPr lang="en-GB"/>
              <a:t>Circular City Labs</a:t>
            </a:r>
          </a:p>
        </p:txBody>
      </p:sp>
      <p:sp>
        <p:nvSpPr>
          <p:cNvPr id="3" name="Datumsplatzhalter 2">
            <a:extLst>
              <a:ext uri="{FF2B5EF4-FFF2-40B4-BE49-F238E27FC236}">
                <a16:creationId xmlns:a16="http://schemas.microsoft.com/office/drawing/2014/main" id="{7F30316D-ADE5-0946-789A-6B2784412D3C}"/>
              </a:ext>
            </a:extLst>
          </p:cNvPr>
          <p:cNvSpPr>
            <a:spLocks noGrp="1"/>
          </p:cNvSpPr>
          <p:nvPr>
            <p:ph type="dt" sz="half" idx="11"/>
          </p:nvPr>
        </p:nvSpPr>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4" name="Foliennummernplatzhalter 3">
            <a:extLst>
              <a:ext uri="{FF2B5EF4-FFF2-40B4-BE49-F238E27FC236}">
                <a16:creationId xmlns:a16="http://schemas.microsoft.com/office/drawing/2014/main" id="{BCA73C2F-F2F8-089D-9007-840F30A0A199}"/>
              </a:ext>
            </a:extLst>
          </p:cNvPr>
          <p:cNvSpPr>
            <a:spLocks noGrp="1"/>
          </p:cNvSpPr>
          <p:nvPr>
            <p:ph type="sldNum" sz="quarter" idx="12"/>
          </p:nvPr>
        </p:nvSpPr>
        <p:spPr/>
        <p:txBody>
          <a:bodyPr/>
          <a:lstStyle/>
          <a:p>
            <a:r>
              <a:rPr lang="en-GB"/>
              <a:t>Page </a:t>
            </a:r>
            <a:fld id="{3A8B5DB7-81A8-4ED4-916B-6B23CD603687}" type="slidenum">
              <a:rPr lang="en-GB" smtClean="0"/>
              <a:pPr/>
              <a:t>55</a:t>
            </a:fld>
            <a:endParaRPr lang="en-GB"/>
          </a:p>
        </p:txBody>
      </p:sp>
      <p:sp>
        <p:nvSpPr>
          <p:cNvPr id="6" name="Titel 5">
            <a:extLst>
              <a:ext uri="{FF2B5EF4-FFF2-40B4-BE49-F238E27FC236}">
                <a16:creationId xmlns:a16="http://schemas.microsoft.com/office/drawing/2014/main" id="{E550F85D-FCB2-920A-42FB-9AE2171432CA}"/>
              </a:ext>
            </a:extLst>
          </p:cNvPr>
          <p:cNvSpPr>
            <a:spLocks noGrp="1"/>
          </p:cNvSpPr>
          <p:nvPr>
            <p:ph type="title"/>
          </p:nvPr>
        </p:nvSpPr>
        <p:spPr>
          <a:xfrm>
            <a:off x="699848" y="3204960"/>
            <a:ext cx="7971711" cy="360099"/>
          </a:xfrm>
        </p:spPr>
        <p:txBody>
          <a:bodyPr/>
          <a:lstStyle/>
          <a:p>
            <a:r>
              <a:rPr lang="en-GB"/>
              <a:t>Time for Questions!</a:t>
            </a:r>
            <a:endParaRPr lang="de-DE"/>
          </a:p>
        </p:txBody>
      </p:sp>
      <p:pic>
        <p:nvPicPr>
          <p:cNvPr id="8" name="Grafik 7">
            <a:extLst>
              <a:ext uri="{FF2B5EF4-FFF2-40B4-BE49-F238E27FC236}">
                <a16:creationId xmlns:a16="http://schemas.microsoft.com/office/drawing/2014/main" id="{0D5C194E-555B-44F6-3BFE-8AF3A95DA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0234" y="1439353"/>
            <a:ext cx="3784600" cy="3175000"/>
          </a:xfrm>
          <a:prstGeom prst="rect">
            <a:avLst/>
          </a:prstGeom>
        </p:spPr>
      </p:pic>
      <p:sp>
        <p:nvSpPr>
          <p:cNvPr id="7" name="Textplatzhalter 4">
            <a:extLst>
              <a:ext uri="{FF2B5EF4-FFF2-40B4-BE49-F238E27FC236}">
                <a16:creationId xmlns:a16="http://schemas.microsoft.com/office/drawing/2014/main" id="{114C1E6C-8C4D-A262-F5FE-EF387C6DD294}"/>
              </a:ext>
            </a:extLst>
          </p:cNvPr>
          <p:cNvSpPr>
            <a:spLocks noGrp="1"/>
          </p:cNvSpPr>
          <p:nvPr>
            <p:ph type="body" sz="quarter" idx="13"/>
          </p:nvPr>
        </p:nvSpPr>
        <p:spPr>
          <a:xfrm>
            <a:off x="700088" y="3703638"/>
            <a:ext cx="7970837" cy="592470"/>
          </a:xfrm>
        </p:spPr>
        <p:txBody>
          <a:bodyPr/>
          <a:lstStyle/>
          <a:p>
            <a:r>
              <a:rPr lang="de-DE" err="1"/>
              <a:t>With</a:t>
            </a:r>
            <a:r>
              <a:rPr lang="de-DE"/>
              <a:t> Magash Naidoo (ICLEI) </a:t>
            </a:r>
          </a:p>
          <a:p>
            <a:r>
              <a:rPr lang="de-DE"/>
              <a:t>and Tobias Staufenberg (City of Tübingen)</a:t>
            </a:r>
          </a:p>
        </p:txBody>
      </p:sp>
    </p:spTree>
    <p:extLst>
      <p:ext uri="{BB962C8B-B14F-4D97-AF65-F5344CB8AC3E}">
        <p14:creationId xmlns:p14="http://schemas.microsoft.com/office/powerpoint/2010/main" val="41133832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76D30764-A6A2-B89C-459B-9F3F6B18FC11}"/>
              </a:ext>
            </a:extLst>
          </p:cNvPr>
          <p:cNvSpPr/>
          <p:nvPr/>
        </p:nvSpPr>
        <p:spPr>
          <a:xfrm>
            <a:off x="122238" y="914400"/>
            <a:ext cx="7788370" cy="3842251"/>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 name="Textplatzhalter 1">
            <a:extLst>
              <a:ext uri="{FF2B5EF4-FFF2-40B4-BE49-F238E27FC236}">
                <a16:creationId xmlns:a16="http://schemas.microsoft.com/office/drawing/2014/main" id="{55B31352-2175-1EC7-9721-91DD647902A3}"/>
              </a:ext>
            </a:extLst>
          </p:cNvPr>
          <p:cNvSpPr>
            <a:spLocks noGrp="1"/>
          </p:cNvSpPr>
          <p:nvPr>
            <p:ph type="body" sz="quarter" idx="13"/>
          </p:nvPr>
        </p:nvSpPr>
        <p:spPr>
          <a:xfrm>
            <a:off x="449818" y="1020969"/>
            <a:ext cx="7460790" cy="3495469"/>
          </a:xfrm>
        </p:spPr>
        <p:txBody>
          <a:bodyPr/>
          <a:lstStyle/>
          <a:p>
            <a:r>
              <a:rPr lang="de-DE" dirty="0" err="1"/>
              <a:t>Albania</a:t>
            </a:r>
            <a:r>
              <a:rPr lang="de-DE" dirty="0"/>
              <a:t>:</a:t>
            </a:r>
          </a:p>
          <a:p>
            <a:pPr marL="171450" indent="-171450">
              <a:buFont typeface="Arial" panose="020B0604020202020204" pitchFamily="34" charset="0"/>
              <a:buChar char="•"/>
            </a:pPr>
            <a:r>
              <a:rPr lang="en-US" dirty="0">
                <a:hlinkClick r:id="rId3"/>
              </a:rPr>
              <a:t>Open Call for Tender for accelerator implementation in Tirana</a:t>
            </a:r>
            <a:endParaRPr lang="de-DE" dirty="0"/>
          </a:p>
          <a:p>
            <a:endParaRPr lang="de-DE" dirty="0"/>
          </a:p>
          <a:p>
            <a:r>
              <a:rPr lang="de-DE" dirty="0"/>
              <a:t>Colombia:</a:t>
            </a:r>
          </a:p>
          <a:p>
            <a:pPr marL="171450" indent="-171450">
              <a:buFont typeface="Arial" panose="020B0604020202020204" pitchFamily="34" charset="0"/>
              <a:buChar char="•"/>
            </a:pPr>
            <a:r>
              <a:rPr lang="de-DE" dirty="0"/>
              <a:t>Kick-off </a:t>
            </a:r>
            <a:r>
              <a:rPr lang="de-DE" dirty="0" err="1"/>
              <a:t>event</a:t>
            </a:r>
            <a:r>
              <a:rPr lang="de-DE" dirty="0"/>
              <a:t> in Medellín: 15th of </a:t>
            </a:r>
            <a:r>
              <a:rPr lang="de-DE" dirty="0" err="1"/>
              <a:t>February</a:t>
            </a:r>
            <a:endParaRPr lang="de-DE" dirty="0"/>
          </a:p>
          <a:p>
            <a:pPr marL="171450" indent="-171450">
              <a:buFont typeface="Arial" panose="020B0604020202020204" pitchFamily="34" charset="0"/>
              <a:buChar char="•"/>
            </a:pPr>
            <a:r>
              <a:rPr lang="de-DE" dirty="0"/>
              <a:t>Online </a:t>
            </a:r>
            <a:r>
              <a:rPr lang="de-DE" dirty="0" err="1"/>
              <a:t>workshop</a:t>
            </a:r>
            <a:r>
              <a:rPr lang="de-DE" dirty="0"/>
              <a:t> </a:t>
            </a:r>
            <a:r>
              <a:rPr lang="de-DE" dirty="0" err="1"/>
              <a:t>series</a:t>
            </a:r>
            <a:r>
              <a:rPr lang="de-DE" dirty="0"/>
              <a:t>: 7th, 14th and 21st of March</a:t>
            </a:r>
          </a:p>
          <a:p>
            <a:endParaRPr lang="de-DE" dirty="0"/>
          </a:p>
          <a:p>
            <a:r>
              <a:rPr lang="de-DE" dirty="0"/>
              <a:t>Georgia:</a:t>
            </a:r>
          </a:p>
          <a:p>
            <a:pPr marL="171450" indent="-171450">
              <a:buFont typeface="Arial" panose="020B0604020202020204" pitchFamily="34" charset="0"/>
              <a:buChar char="•"/>
            </a:pPr>
            <a:r>
              <a:rPr lang="en-HK" dirty="0"/>
              <a:t>Kick-off event in Tbilisi: end of February or beginning of March</a:t>
            </a:r>
          </a:p>
          <a:p>
            <a:pPr marL="171450" indent="-171450">
              <a:buFontTx/>
              <a:buChar char="-"/>
            </a:pPr>
            <a:endParaRPr lang="de-DE" dirty="0"/>
          </a:p>
          <a:p>
            <a:r>
              <a:rPr lang="de-DE" dirty="0"/>
              <a:t>Global </a:t>
            </a:r>
            <a:r>
              <a:rPr lang="de-DE" dirty="0" err="1"/>
              <a:t>activities</a:t>
            </a:r>
            <a:r>
              <a:rPr lang="de-DE" dirty="0"/>
              <a:t>:</a:t>
            </a:r>
          </a:p>
          <a:p>
            <a:pPr marL="171450" indent="-171450">
              <a:buFont typeface="Arial" panose="020B0604020202020204" pitchFamily="34" charset="0"/>
              <a:buChar char="•"/>
            </a:pPr>
            <a:r>
              <a:rPr lang="de-DE" dirty="0"/>
              <a:t>Leadership Training </a:t>
            </a:r>
            <a:r>
              <a:rPr lang="de-DE" dirty="0" err="1"/>
              <a:t>for</a:t>
            </a:r>
            <a:r>
              <a:rPr lang="de-DE" dirty="0"/>
              <a:t> </a:t>
            </a:r>
            <a:r>
              <a:rPr lang="en-US" dirty="0"/>
              <a:t>Female Multipliers in the Circular Economy: Starting next week</a:t>
            </a:r>
          </a:p>
          <a:p>
            <a:pPr marL="171450" indent="-171450">
              <a:buFont typeface="Arial" panose="020B0604020202020204" pitchFamily="34" charset="0"/>
              <a:buChar char="•"/>
            </a:pPr>
            <a:r>
              <a:rPr lang="en-US" dirty="0"/>
              <a:t>Next webinar: Probably October 2024</a:t>
            </a:r>
          </a:p>
          <a:p>
            <a:endParaRPr lang="de-DE" dirty="0"/>
          </a:p>
        </p:txBody>
      </p:sp>
      <p:sp>
        <p:nvSpPr>
          <p:cNvPr id="3" name="Titel 2">
            <a:extLst>
              <a:ext uri="{FF2B5EF4-FFF2-40B4-BE49-F238E27FC236}">
                <a16:creationId xmlns:a16="http://schemas.microsoft.com/office/drawing/2014/main" id="{52E55D17-1206-7F06-006D-D773130C971B}"/>
              </a:ext>
            </a:extLst>
          </p:cNvPr>
          <p:cNvSpPr>
            <a:spLocks noGrp="1"/>
          </p:cNvSpPr>
          <p:nvPr>
            <p:ph type="title"/>
          </p:nvPr>
        </p:nvSpPr>
        <p:spPr/>
        <p:txBody>
          <a:bodyPr/>
          <a:lstStyle/>
          <a:p>
            <a:r>
              <a:rPr lang="en-GB"/>
              <a:t>Circular City Labs – Next steps</a:t>
            </a:r>
            <a:endParaRPr lang="de-DE"/>
          </a:p>
        </p:txBody>
      </p:sp>
      <p:sp>
        <p:nvSpPr>
          <p:cNvPr id="4" name="Datumsplatzhalter 3">
            <a:extLst>
              <a:ext uri="{FF2B5EF4-FFF2-40B4-BE49-F238E27FC236}">
                <a16:creationId xmlns:a16="http://schemas.microsoft.com/office/drawing/2014/main" id="{D3A0928E-FFB3-F02C-1C0E-9438BE16EEB1}"/>
              </a:ext>
            </a:extLst>
          </p:cNvPr>
          <p:cNvSpPr>
            <a:spLocks noGrp="1"/>
          </p:cNvSpPr>
          <p:nvPr>
            <p:ph type="dt" sz="half" idx="14"/>
          </p:nvPr>
        </p:nvSpPr>
        <p:spPr/>
        <p:txBody>
          <a:bodyPr/>
          <a:lstStyle/>
          <a:p>
            <a:r>
              <a:rPr lang="en-GB"/>
              <a:t>January 2024</a:t>
            </a:r>
          </a:p>
        </p:txBody>
      </p:sp>
      <p:sp>
        <p:nvSpPr>
          <p:cNvPr id="5" name="Fußzeilenplatzhalter 4">
            <a:extLst>
              <a:ext uri="{FF2B5EF4-FFF2-40B4-BE49-F238E27FC236}">
                <a16:creationId xmlns:a16="http://schemas.microsoft.com/office/drawing/2014/main" id="{8DB5F561-8A28-CB94-27CD-A5E283FAAC62}"/>
              </a:ext>
            </a:extLst>
          </p:cNvPr>
          <p:cNvSpPr>
            <a:spLocks noGrp="1"/>
          </p:cNvSpPr>
          <p:nvPr>
            <p:ph type="ftr" sz="quarter" idx="15"/>
          </p:nvPr>
        </p:nvSpPr>
        <p:spPr/>
        <p:txBody>
          <a:bodyPr/>
          <a:lstStyle/>
          <a:p>
            <a:r>
              <a:rPr lang="en-GB"/>
              <a:t>Circular City Labs</a:t>
            </a:r>
          </a:p>
        </p:txBody>
      </p:sp>
      <p:sp>
        <p:nvSpPr>
          <p:cNvPr id="6" name="Foliennummernplatzhalter 5">
            <a:extLst>
              <a:ext uri="{FF2B5EF4-FFF2-40B4-BE49-F238E27FC236}">
                <a16:creationId xmlns:a16="http://schemas.microsoft.com/office/drawing/2014/main" id="{F6B29B9F-94C0-E0CF-DB9E-D2C240E1179C}"/>
              </a:ext>
            </a:extLst>
          </p:cNvPr>
          <p:cNvSpPr>
            <a:spLocks noGrp="1"/>
          </p:cNvSpPr>
          <p:nvPr>
            <p:ph type="sldNum" sz="quarter" idx="16"/>
          </p:nvPr>
        </p:nvSpPr>
        <p:spPr/>
        <p:txBody>
          <a:bodyPr/>
          <a:lstStyle/>
          <a:p>
            <a:r>
              <a:rPr lang="en-GB"/>
              <a:t>Page </a:t>
            </a:r>
            <a:fld id="{3A8B5DB7-81A8-4ED4-916B-6B23CD603687}" type="slidenum">
              <a:rPr lang="en-GB" smtClean="0"/>
              <a:pPr/>
              <a:t>56</a:t>
            </a:fld>
            <a:endParaRPr lang="en-GB"/>
          </a:p>
        </p:txBody>
      </p:sp>
      <p:grpSp>
        <p:nvGrpSpPr>
          <p:cNvPr id="16" name="Gruppieren 15">
            <a:extLst>
              <a:ext uri="{FF2B5EF4-FFF2-40B4-BE49-F238E27FC236}">
                <a16:creationId xmlns:a16="http://schemas.microsoft.com/office/drawing/2014/main" id="{E27370C1-DA0D-D060-1206-895C142983D6}"/>
              </a:ext>
            </a:extLst>
          </p:cNvPr>
          <p:cNvGrpSpPr>
            <a:grpSpLocks noChangeAspect="1"/>
          </p:cNvGrpSpPr>
          <p:nvPr/>
        </p:nvGrpSpPr>
        <p:grpSpPr>
          <a:xfrm>
            <a:off x="7804099" y="132756"/>
            <a:ext cx="1171128" cy="1188000"/>
            <a:chOff x="5151870" y="2399010"/>
            <a:chExt cx="1087255" cy="1102919"/>
          </a:xfrm>
        </p:grpSpPr>
        <p:pic>
          <p:nvPicPr>
            <p:cNvPr id="17" name="Grafik 16">
              <a:extLst>
                <a:ext uri="{FF2B5EF4-FFF2-40B4-BE49-F238E27FC236}">
                  <a16:creationId xmlns:a16="http://schemas.microsoft.com/office/drawing/2014/main" id="{C5ECBB5B-6BB9-A17D-9BB2-F7FAF894FF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76824" y="2399010"/>
              <a:ext cx="563428" cy="344785"/>
            </a:xfrm>
            <a:prstGeom prst="rect">
              <a:avLst/>
            </a:prstGeom>
          </p:spPr>
        </p:pic>
        <p:pic>
          <p:nvPicPr>
            <p:cNvPr id="18" name="Grafik 17">
              <a:extLst>
                <a:ext uri="{FF2B5EF4-FFF2-40B4-BE49-F238E27FC236}">
                  <a16:creationId xmlns:a16="http://schemas.microsoft.com/office/drawing/2014/main" id="{8083DDE2-86D9-0E8E-F646-C9613435D0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1870" y="2482813"/>
              <a:ext cx="1087255" cy="991321"/>
            </a:xfrm>
            <a:prstGeom prst="rect">
              <a:avLst/>
            </a:prstGeom>
          </p:spPr>
        </p:pic>
        <p:pic>
          <p:nvPicPr>
            <p:cNvPr id="19" name="Grafik 18">
              <a:extLst>
                <a:ext uri="{FF2B5EF4-FFF2-40B4-BE49-F238E27FC236}">
                  <a16:creationId xmlns:a16="http://schemas.microsoft.com/office/drawing/2014/main" id="{189D03C6-C598-4C42-81E6-525F8F6B4F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250751" y="2758636"/>
              <a:ext cx="488241" cy="743293"/>
            </a:xfrm>
            <a:prstGeom prst="rect">
              <a:avLst/>
            </a:prstGeom>
          </p:spPr>
        </p:pic>
        <p:pic>
          <p:nvPicPr>
            <p:cNvPr id="20" name="Grafik 314">
              <a:extLst>
                <a:ext uri="{FF2B5EF4-FFF2-40B4-BE49-F238E27FC236}">
                  <a16:creationId xmlns:a16="http://schemas.microsoft.com/office/drawing/2014/main" id="{A1DE212E-1BF6-8861-8803-844478A242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0621" y="2735233"/>
              <a:ext cx="441497" cy="760355"/>
            </a:xfrm>
            <a:prstGeom prst="rect">
              <a:avLst/>
            </a:prstGeom>
          </p:spPr>
        </p:pic>
      </p:grpSp>
    </p:spTree>
    <p:extLst>
      <p:ext uri="{BB962C8B-B14F-4D97-AF65-F5344CB8AC3E}">
        <p14:creationId xmlns:p14="http://schemas.microsoft.com/office/powerpoint/2010/main" val="227833855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B060871-9F0C-D421-F318-D303C86837AC}"/>
              </a:ext>
            </a:extLst>
          </p:cNvPr>
          <p:cNvSpPr>
            <a:spLocks noGrp="1"/>
          </p:cNvSpPr>
          <p:nvPr>
            <p:ph type="title"/>
          </p:nvPr>
        </p:nvSpPr>
        <p:spPr/>
        <p:txBody>
          <a:bodyPr/>
          <a:lstStyle/>
          <a:p>
            <a:r>
              <a:rPr lang="de-DE" sz="2400" err="1"/>
              <a:t>Get</a:t>
            </a:r>
            <a:r>
              <a:rPr lang="de-DE" sz="2400"/>
              <a:t> in </a:t>
            </a:r>
            <a:r>
              <a:rPr lang="de-DE" sz="2400" err="1"/>
              <a:t>touch</a:t>
            </a:r>
            <a:r>
              <a:rPr lang="de-DE" sz="2400"/>
              <a:t>!</a:t>
            </a:r>
          </a:p>
        </p:txBody>
      </p:sp>
      <p:sp>
        <p:nvSpPr>
          <p:cNvPr id="7" name="Datumsplatzhalter 6">
            <a:extLst>
              <a:ext uri="{FF2B5EF4-FFF2-40B4-BE49-F238E27FC236}">
                <a16:creationId xmlns:a16="http://schemas.microsoft.com/office/drawing/2014/main" id="{46B447A0-FD65-F218-8B19-48406A38586D}"/>
              </a:ext>
            </a:extLst>
          </p:cNvPr>
          <p:cNvSpPr>
            <a:spLocks noGrp="1"/>
          </p:cNvSpPr>
          <p:nvPr>
            <p:ph type="dt" sz="half" idx="32"/>
          </p:nvPr>
        </p:nvSpPr>
        <p:spPr>
          <a:xfrm>
            <a:off x="1059848" y="4926384"/>
            <a:ext cx="659025" cy="92333"/>
          </a:xfrm>
        </p:spPr>
        <p:txBody>
          <a:bodyPr/>
          <a:lstStyle/>
          <a:p>
            <a:pPr>
              <a:defRPr/>
            </a:pPr>
            <a:r>
              <a:rPr kumimoji="0" lang="en-GB"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8" name="Fußzeilenplatzhalter 7">
            <a:extLst>
              <a:ext uri="{FF2B5EF4-FFF2-40B4-BE49-F238E27FC236}">
                <a16:creationId xmlns:a16="http://schemas.microsoft.com/office/drawing/2014/main" id="{CF9207CF-AD5E-8F2B-F0B4-93724DC020D5}"/>
              </a:ext>
            </a:extLst>
          </p:cNvPr>
          <p:cNvSpPr>
            <a:spLocks noGrp="1"/>
          </p:cNvSpPr>
          <p:nvPr>
            <p:ph type="ftr" sz="quarter" idx="33"/>
          </p:nvPr>
        </p:nvSpPr>
        <p:spPr>
          <a:xfrm>
            <a:off x="1814991" y="4926384"/>
            <a:ext cx="5775978"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Circular City Labs</a:t>
            </a:r>
          </a:p>
        </p:txBody>
      </p:sp>
      <p:sp>
        <p:nvSpPr>
          <p:cNvPr id="9" name="Foliennummernplatzhalter 8">
            <a:extLst>
              <a:ext uri="{FF2B5EF4-FFF2-40B4-BE49-F238E27FC236}">
                <a16:creationId xmlns:a16="http://schemas.microsoft.com/office/drawing/2014/main" id="{1146140D-7839-7B53-4244-E7EA974A2520}"/>
              </a:ext>
            </a:extLst>
          </p:cNvPr>
          <p:cNvSpPr>
            <a:spLocks noGrp="1"/>
          </p:cNvSpPr>
          <p:nvPr>
            <p:ph type="sldNum" sz="quarter" idx="34"/>
          </p:nvPr>
        </p:nvSpPr>
        <p:spPr>
          <a:xfrm>
            <a:off x="418285" y="4926384"/>
            <a:ext cx="450850" cy="9233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38"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57</a:t>
            </a:fld>
            <a:endParaRPr kumimoji="0" lang="en-GB" b="0" i="0" u="none" strike="noStrike" kern="1200" cap="none" spc="38"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18" name="Textplatzhalter 17">
            <a:extLst>
              <a:ext uri="{FF2B5EF4-FFF2-40B4-BE49-F238E27FC236}">
                <a16:creationId xmlns:a16="http://schemas.microsoft.com/office/drawing/2014/main" id="{61B46F60-B1FE-2580-E51F-E99462E91AE9}"/>
              </a:ext>
            </a:extLst>
          </p:cNvPr>
          <p:cNvSpPr>
            <a:spLocks noGrp="1"/>
          </p:cNvSpPr>
          <p:nvPr>
            <p:ph type="body" sz="quarter" idx="43"/>
          </p:nvPr>
        </p:nvSpPr>
        <p:spPr>
          <a:xfrm>
            <a:off x="809956" y="1775927"/>
            <a:ext cx="1691354" cy="333887"/>
          </a:xfrm>
        </p:spPr>
        <p:txBody>
          <a:bodyPr/>
          <a:lstStyle/>
          <a:p>
            <a:r>
              <a:rPr lang="de-DE" sz="1200">
                <a:hlinkClick r:id="rId3"/>
              </a:rPr>
              <a:t>Jana.schwalm@giz.de</a:t>
            </a:r>
            <a:r>
              <a:rPr lang="de-DE" sz="1200"/>
              <a:t> </a:t>
            </a:r>
          </a:p>
          <a:p>
            <a:endParaRPr lang="de-DE" sz="1600"/>
          </a:p>
        </p:txBody>
      </p:sp>
      <p:sp>
        <p:nvSpPr>
          <p:cNvPr id="20" name="Textplatzhalter 19">
            <a:extLst>
              <a:ext uri="{FF2B5EF4-FFF2-40B4-BE49-F238E27FC236}">
                <a16:creationId xmlns:a16="http://schemas.microsoft.com/office/drawing/2014/main" id="{9256447A-E85D-A24B-E071-D415B00FEB70}"/>
              </a:ext>
            </a:extLst>
          </p:cNvPr>
          <p:cNvSpPr>
            <a:spLocks noGrp="1"/>
          </p:cNvSpPr>
          <p:nvPr>
            <p:ph type="body" sz="quarter" idx="45"/>
          </p:nvPr>
        </p:nvSpPr>
        <p:spPr>
          <a:xfrm>
            <a:off x="809956" y="1619190"/>
            <a:ext cx="2272203" cy="171210"/>
          </a:xfrm>
        </p:spPr>
        <p:txBody>
          <a:bodyPr/>
          <a:lstStyle/>
          <a:p>
            <a:r>
              <a:rPr lang="de-DE" sz="1200" b="1"/>
              <a:t>CCL Global</a:t>
            </a:r>
          </a:p>
          <a:p>
            <a:endParaRPr lang="de-DE" sz="1200"/>
          </a:p>
        </p:txBody>
      </p:sp>
      <p:sp>
        <p:nvSpPr>
          <p:cNvPr id="63" name="Textplatzhalter 25">
            <a:hlinkClick r:id="rId4"/>
            <a:extLst>
              <a:ext uri="{FF2B5EF4-FFF2-40B4-BE49-F238E27FC236}">
                <a16:creationId xmlns:a16="http://schemas.microsoft.com/office/drawing/2014/main" id="{05835CFD-6A1C-FCA1-F529-214569C02C8D}"/>
              </a:ext>
            </a:extLst>
          </p:cNvPr>
          <p:cNvSpPr txBox="1">
            <a:spLocks/>
          </p:cNvSpPr>
          <p:nvPr/>
        </p:nvSpPr>
        <p:spPr>
          <a:xfrm>
            <a:off x="456163" y="4036065"/>
            <a:ext cx="1550433" cy="333887"/>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sz="1100"/>
          </a:p>
          <a:p>
            <a:endParaRPr lang="de-DE" sz="1100"/>
          </a:p>
        </p:txBody>
      </p:sp>
      <p:sp>
        <p:nvSpPr>
          <p:cNvPr id="25" name="Textplatzhalter 2">
            <a:extLst>
              <a:ext uri="{FF2B5EF4-FFF2-40B4-BE49-F238E27FC236}">
                <a16:creationId xmlns:a16="http://schemas.microsoft.com/office/drawing/2014/main" id="{B53F4533-87A8-C1E7-403A-60267584A9DC}"/>
              </a:ext>
            </a:extLst>
          </p:cNvPr>
          <p:cNvSpPr txBox="1">
            <a:spLocks/>
          </p:cNvSpPr>
          <p:nvPr/>
        </p:nvSpPr>
        <p:spPr bwMode="gray">
          <a:xfrm>
            <a:off x="4571494" y="1764442"/>
            <a:ext cx="2608495" cy="540112"/>
          </a:xfrm>
          <a:prstGeom prst="rect">
            <a:avLst/>
          </a:prstGeom>
        </p:spPr>
        <p:txBody>
          <a:bodyPr vert="horz" lIns="0" tIns="0" rIns="72000" bIns="0" rtlCol="0">
            <a:noAutofit/>
          </a:bodyPr>
          <a:lstStyle>
            <a:lvl1pPr marL="0" indent="0" algn="l" defTabSz="685800" rtl="0" eaLnBrk="1" latinLnBrk="0" hangingPunct="1">
              <a:lnSpc>
                <a:spcPct val="100000"/>
              </a:lnSpc>
              <a:spcBef>
                <a:spcPts val="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00">
                <a:hlinkClick r:id="rId5"/>
              </a:rPr>
              <a:t>Nino.janashia@giz.de</a:t>
            </a:r>
            <a:r>
              <a:rPr lang="de-DE" sz="1200"/>
              <a:t> </a:t>
            </a:r>
          </a:p>
          <a:p>
            <a:endParaRPr lang="de-DE" sz="1200"/>
          </a:p>
        </p:txBody>
      </p:sp>
      <p:sp>
        <p:nvSpPr>
          <p:cNvPr id="30" name="Textplatzhalter 4">
            <a:extLst>
              <a:ext uri="{FF2B5EF4-FFF2-40B4-BE49-F238E27FC236}">
                <a16:creationId xmlns:a16="http://schemas.microsoft.com/office/drawing/2014/main" id="{50B9C191-AE25-3BFE-9B78-BC760A0AA600}"/>
              </a:ext>
            </a:extLst>
          </p:cNvPr>
          <p:cNvSpPr txBox="1">
            <a:spLocks/>
          </p:cNvSpPr>
          <p:nvPr/>
        </p:nvSpPr>
        <p:spPr bwMode="gray">
          <a:xfrm>
            <a:off x="4572000" y="1599651"/>
            <a:ext cx="2608495" cy="176276"/>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00" b="1"/>
              <a:t>Georgia</a:t>
            </a:r>
          </a:p>
        </p:txBody>
      </p:sp>
      <p:sp>
        <p:nvSpPr>
          <p:cNvPr id="40" name="Textplatzhalter 4">
            <a:extLst>
              <a:ext uri="{FF2B5EF4-FFF2-40B4-BE49-F238E27FC236}">
                <a16:creationId xmlns:a16="http://schemas.microsoft.com/office/drawing/2014/main" id="{61196359-CFEF-9086-3F7F-0E62A82B1341}"/>
              </a:ext>
            </a:extLst>
          </p:cNvPr>
          <p:cNvSpPr txBox="1">
            <a:spLocks/>
          </p:cNvSpPr>
          <p:nvPr/>
        </p:nvSpPr>
        <p:spPr bwMode="gray">
          <a:xfrm>
            <a:off x="2581101" y="1614124"/>
            <a:ext cx="2608495" cy="176276"/>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00" b="1"/>
              <a:t>Colombia</a:t>
            </a:r>
          </a:p>
        </p:txBody>
      </p:sp>
      <p:sp>
        <p:nvSpPr>
          <p:cNvPr id="42" name="Textplatzhalter 13">
            <a:extLst>
              <a:ext uri="{FF2B5EF4-FFF2-40B4-BE49-F238E27FC236}">
                <a16:creationId xmlns:a16="http://schemas.microsoft.com/office/drawing/2014/main" id="{7BCA77A8-3442-E15F-3280-FC7BFC0DE2DF}"/>
              </a:ext>
            </a:extLst>
          </p:cNvPr>
          <p:cNvSpPr txBox="1">
            <a:spLocks/>
          </p:cNvSpPr>
          <p:nvPr/>
        </p:nvSpPr>
        <p:spPr bwMode="gray">
          <a:xfrm>
            <a:off x="2581101" y="1780994"/>
            <a:ext cx="1691354" cy="333887"/>
          </a:xfrm>
          <a:prstGeom prst="rect">
            <a:avLst/>
          </a:prstGeom>
        </p:spPr>
        <p:txBody>
          <a:bodyPr vert="horz" lIns="0" tIns="0" rIns="72000" bIns="0" rtlCol="0">
            <a:noAutofit/>
          </a:bodyPr>
          <a:lstStyle>
            <a:lvl1pPr marL="0" indent="0" algn="l" defTabSz="685800" rtl="0" eaLnBrk="1" latinLnBrk="0" hangingPunct="1">
              <a:lnSpc>
                <a:spcPct val="100000"/>
              </a:lnSpc>
              <a:spcBef>
                <a:spcPts val="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00">
                <a:hlinkClick r:id="rId6"/>
              </a:rPr>
              <a:t>Camilo.herrera@giz.de</a:t>
            </a:r>
            <a:endParaRPr lang="de-DE" sz="1200"/>
          </a:p>
          <a:p>
            <a:r>
              <a:rPr lang="en-GB" sz="1200"/>
              <a:t> </a:t>
            </a:r>
          </a:p>
          <a:p>
            <a:endParaRPr lang="en-GB" sz="1200"/>
          </a:p>
        </p:txBody>
      </p:sp>
      <p:sp>
        <p:nvSpPr>
          <p:cNvPr id="65" name="Textplatzhalter 19">
            <a:extLst>
              <a:ext uri="{FF2B5EF4-FFF2-40B4-BE49-F238E27FC236}">
                <a16:creationId xmlns:a16="http://schemas.microsoft.com/office/drawing/2014/main" id="{ABF998C8-F2A3-6E4A-50C8-65D1403E11D9}"/>
              </a:ext>
            </a:extLst>
          </p:cNvPr>
          <p:cNvSpPr txBox="1">
            <a:spLocks/>
          </p:cNvSpPr>
          <p:nvPr/>
        </p:nvSpPr>
        <p:spPr bwMode="gray">
          <a:xfrm>
            <a:off x="2966860" y="846199"/>
            <a:ext cx="3209267" cy="535367"/>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800" b="1"/>
              <a:t>Share your email address in the chat or contact:</a:t>
            </a:r>
          </a:p>
          <a:p>
            <a:endParaRPr lang="de-DE" sz="1000"/>
          </a:p>
        </p:txBody>
      </p:sp>
      <p:sp>
        <p:nvSpPr>
          <p:cNvPr id="66" name="Textplatzhalter 2">
            <a:extLst>
              <a:ext uri="{FF2B5EF4-FFF2-40B4-BE49-F238E27FC236}">
                <a16:creationId xmlns:a16="http://schemas.microsoft.com/office/drawing/2014/main" id="{E6B8B30C-83BA-2A98-CB23-F23A0D7E4584}"/>
              </a:ext>
            </a:extLst>
          </p:cNvPr>
          <p:cNvSpPr txBox="1">
            <a:spLocks/>
          </p:cNvSpPr>
          <p:nvPr/>
        </p:nvSpPr>
        <p:spPr bwMode="gray">
          <a:xfrm>
            <a:off x="6260370" y="1764184"/>
            <a:ext cx="2608495" cy="540112"/>
          </a:xfrm>
          <a:prstGeom prst="rect">
            <a:avLst/>
          </a:prstGeom>
        </p:spPr>
        <p:txBody>
          <a:bodyPr vert="horz" lIns="0" tIns="0" rIns="72000" bIns="0" rtlCol="0">
            <a:noAutofit/>
          </a:bodyPr>
          <a:lstStyle>
            <a:lvl1pPr marL="0" indent="0" algn="l" defTabSz="685800" rtl="0" eaLnBrk="1" latinLnBrk="0" hangingPunct="1">
              <a:lnSpc>
                <a:spcPct val="100000"/>
              </a:lnSpc>
              <a:spcBef>
                <a:spcPts val="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00">
                <a:hlinkClick r:id="rId7"/>
              </a:rPr>
              <a:t>Valbona.koci@giz.de</a:t>
            </a:r>
            <a:r>
              <a:rPr lang="de-DE" sz="1200"/>
              <a:t> and</a:t>
            </a:r>
          </a:p>
          <a:p>
            <a:r>
              <a:rPr lang="de-DE" sz="1200">
                <a:hlinkClick r:id="rId8"/>
              </a:rPr>
              <a:t>Angelina.schreiner@giz.de</a:t>
            </a:r>
            <a:r>
              <a:rPr lang="de-DE" sz="1200"/>
              <a:t>  </a:t>
            </a:r>
          </a:p>
          <a:p>
            <a:endParaRPr lang="de-DE" sz="1200"/>
          </a:p>
        </p:txBody>
      </p:sp>
      <p:sp>
        <p:nvSpPr>
          <p:cNvPr id="67" name="Textplatzhalter 4">
            <a:extLst>
              <a:ext uri="{FF2B5EF4-FFF2-40B4-BE49-F238E27FC236}">
                <a16:creationId xmlns:a16="http://schemas.microsoft.com/office/drawing/2014/main" id="{FC632C72-2247-046A-466E-DCEF0B58CFE0}"/>
              </a:ext>
            </a:extLst>
          </p:cNvPr>
          <p:cNvSpPr txBox="1">
            <a:spLocks/>
          </p:cNvSpPr>
          <p:nvPr/>
        </p:nvSpPr>
        <p:spPr bwMode="gray">
          <a:xfrm>
            <a:off x="6260370" y="1594222"/>
            <a:ext cx="2608495" cy="176276"/>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00" b="1" err="1"/>
              <a:t>Albania</a:t>
            </a:r>
            <a:endParaRPr lang="de-DE" sz="1200" b="1"/>
          </a:p>
        </p:txBody>
      </p:sp>
      <p:pic>
        <p:nvPicPr>
          <p:cNvPr id="2" name="Grafik 1">
            <a:extLst>
              <a:ext uri="{FF2B5EF4-FFF2-40B4-BE49-F238E27FC236}">
                <a16:creationId xmlns:a16="http://schemas.microsoft.com/office/drawing/2014/main" id="{0C4427AC-A709-F9F9-AEB7-34F3B7FC7D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30659" y="2756716"/>
            <a:ext cx="3733958" cy="2063783"/>
          </a:xfrm>
          <a:prstGeom prst="rect">
            <a:avLst/>
          </a:prstGeom>
          <a:ln>
            <a:solidFill>
              <a:srgbClr val="C00000"/>
            </a:solidFill>
          </a:ln>
        </p:spPr>
      </p:pic>
      <p:sp>
        <p:nvSpPr>
          <p:cNvPr id="4" name="Textplatzhalter 19">
            <a:extLst>
              <a:ext uri="{FF2B5EF4-FFF2-40B4-BE49-F238E27FC236}">
                <a16:creationId xmlns:a16="http://schemas.microsoft.com/office/drawing/2014/main" id="{9211B832-1025-4FA3-7D6A-E6BF36AA61A3}"/>
              </a:ext>
            </a:extLst>
          </p:cNvPr>
          <p:cNvSpPr txBox="1">
            <a:spLocks/>
          </p:cNvSpPr>
          <p:nvPr/>
        </p:nvSpPr>
        <p:spPr bwMode="gray">
          <a:xfrm>
            <a:off x="449816" y="2867477"/>
            <a:ext cx="3209267" cy="535367"/>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400" b="1"/>
              <a:t>Become part of our brochure </a:t>
            </a:r>
          </a:p>
          <a:p>
            <a:pPr algn="ctr"/>
            <a:r>
              <a:rPr kumimoji="0" lang="en-US" sz="1400" b="0" i="0" u="none" strike="noStrike" kern="0" cap="none" spc="0" normalizeH="0" baseline="0" noProof="0">
                <a:ln>
                  <a:noFill/>
                </a:ln>
                <a:effectLst/>
                <a:uLnTx/>
                <a:uFillTx/>
                <a:hlinkClick r:id="rId10">
                  <a:extLst>
                    <a:ext uri="{A12FA001-AC4F-418D-AE19-62706E023703}">
                      <ahyp:hlinkClr xmlns:ahyp="http://schemas.microsoft.com/office/drawing/2018/hyperlinkcolor" val="tx"/>
                    </a:ext>
                  </a:extLst>
                </a:hlinkClick>
              </a:rPr>
              <a:t>"Good Practices for Reusable Packaging Systems"</a:t>
            </a:r>
            <a:endParaRPr lang="en-GB" sz="1400" b="1"/>
          </a:p>
          <a:p>
            <a:endParaRPr lang="de-DE" sz="1000"/>
          </a:p>
        </p:txBody>
      </p:sp>
    </p:spTree>
    <p:extLst>
      <p:ext uri="{BB962C8B-B14F-4D97-AF65-F5344CB8AC3E}">
        <p14:creationId xmlns:p14="http://schemas.microsoft.com/office/powerpoint/2010/main" val="43238756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544B0A49-7F0C-F85F-FB8F-022A58504F57}"/>
              </a:ext>
            </a:extLst>
          </p:cNvPr>
          <p:cNvSpPr/>
          <p:nvPr/>
        </p:nvSpPr>
        <p:spPr>
          <a:xfrm>
            <a:off x="133350" y="1144692"/>
            <a:ext cx="4307522" cy="3095413"/>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1" name="Rechteck 30">
            <a:extLst>
              <a:ext uri="{FF2B5EF4-FFF2-40B4-BE49-F238E27FC236}">
                <a16:creationId xmlns:a16="http://schemas.microsoft.com/office/drawing/2014/main" id="{3C942E32-B3EE-A700-4950-729CE155168F}"/>
              </a:ext>
            </a:extLst>
          </p:cNvPr>
          <p:cNvSpPr/>
          <p:nvPr/>
        </p:nvSpPr>
        <p:spPr>
          <a:xfrm>
            <a:off x="4703127" y="1144691"/>
            <a:ext cx="4307522" cy="3095413"/>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platzhalter 27">
            <a:extLst>
              <a:ext uri="{FF2B5EF4-FFF2-40B4-BE49-F238E27FC236}">
                <a16:creationId xmlns:a16="http://schemas.microsoft.com/office/drawing/2014/main" id="{A67A6236-CE84-DFF8-885B-73787C3320CC}"/>
              </a:ext>
            </a:extLst>
          </p:cNvPr>
          <p:cNvSpPr>
            <a:spLocks noGrp="1"/>
          </p:cNvSpPr>
          <p:nvPr>
            <p:ph type="body" sz="quarter" idx="13"/>
          </p:nvPr>
        </p:nvSpPr>
        <p:spPr>
          <a:xfrm>
            <a:off x="449818" y="1298675"/>
            <a:ext cx="4122182" cy="3495469"/>
          </a:xfrm>
        </p:spPr>
        <p:txBody>
          <a:bodyPr/>
          <a:lstStyle/>
          <a:p>
            <a:r>
              <a:rPr lang="en-US" sz="1200" dirty="0"/>
              <a:t>Study recommendation</a:t>
            </a:r>
          </a:p>
          <a:p>
            <a:pPr marL="171450" indent="-171450">
              <a:buFont typeface="Arial" panose="020B0604020202020204" pitchFamily="34" charset="0"/>
              <a:buChar char="•"/>
            </a:pPr>
            <a:r>
              <a:rPr lang="de-DE" sz="1200" dirty="0">
                <a:hlinkClick r:id="rId2"/>
              </a:rPr>
              <a:t>LCA in </a:t>
            </a:r>
            <a:r>
              <a:rPr lang="de-DE" sz="1200" dirty="0" err="1">
                <a:hlinkClick r:id="rId2"/>
              </a:rPr>
              <a:t>takeaway</a:t>
            </a:r>
            <a:r>
              <a:rPr lang="de-DE" sz="1200" dirty="0">
                <a:hlinkClick r:id="rId2"/>
              </a:rPr>
              <a:t> </a:t>
            </a:r>
            <a:r>
              <a:rPr lang="de-DE" sz="1200" dirty="0" err="1">
                <a:hlinkClick r:id="rId2"/>
              </a:rPr>
              <a:t>reuse</a:t>
            </a:r>
            <a:r>
              <a:rPr lang="de-DE" sz="1200" dirty="0">
                <a:hlinkClick r:id="rId2"/>
              </a:rPr>
              <a:t> (zerowasteeurope.eu)</a:t>
            </a:r>
            <a:endParaRPr lang="de-DE" sz="1200" dirty="0"/>
          </a:p>
          <a:p>
            <a:pPr marL="171450" indent="-171450">
              <a:buFont typeface="Arial" panose="020B0604020202020204" pitchFamily="34" charset="0"/>
              <a:buChar char="•"/>
            </a:pPr>
            <a:endParaRPr lang="de-DE" dirty="0"/>
          </a:p>
          <a:p>
            <a:r>
              <a:rPr lang="en-US" sz="1200" dirty="0"/>
              <a:t>Hygiene standards and cleaning of reusable packaging</a:t>
            </a:r>
          </a:p>
          <a:p>
            <a:pPr marL="171450" indent="-171450">
              <a:buFont typeface="Arial" panose="020B0604020202020204" pitchFamily="34" charset="0"/>
              <a:buChar char="•"/>
            </a:pPr>
            <a:r>
              <a:rPr lang="de-DE" sz="1200" dirty="0">
                <a:hlinkClick r:id="rId3"/>
              </a:rPr>
              <a:t>Merkblatt „Pool-Geschirr“ - Hygiene beim Umgang mit Mehrweggeschirren innerhalb von Pfand-Poolsystemen (lebensmittelverband.de)</a:t>
            </a:r>
            <a:endParaRPr lang="de-DE" sz="1200" dirty="0"/>
          </a:p>
          <a:p>
            <a:pPr marL="171450" indent="-171450">
              <a:buFont typeface="Arial" panose="020B0604020202020204" pitchFamily="34" charset="0"/>
              <a:buChar char="•"/>
            </a:pPr>
            <a:r>
              <a:rPr lang="en-US" sz="1200" dirty="0">
                <a:hlinkClick r:id="rId4"/>
              </a:rPr>
              <a:t>Reusable packaging system design - washing, sanitization and handling of </a:t>
            </a:r>
            <a:r>
              <a:rPr lang="en-US" sz="1200" dirty="0" err="1">
                <a:hlinkClick r:id="rId4"/>
              </a:rPr>
              <a:t>foodware</a:t>
            </a:r>
            <a:r>
              <a:rPr lang="en-US" sz="1200" dirty="0">
                <a:hlinkClick r:id="rId4"/>
              </a:rPr>
              <a:t> (</a:t>
            </a:r>
            <a:r>
              <a:rPr lang="en-US" sz="1200" dirty="0" err="1">
                <a:hlinkClick r:id="rId4"/>
              </a:rPr>
              <a:t>resolve.ngo</a:t>
            </a:r>
            <a:r>
              <a:rPr lang="en-US" sz="1200" dirty="0">
                <a:hlinkClick r:id="rId4"/>
              </a:rPr>
              <a:t>)</a:t>
            </a:r>
            <a:endParaRPr lang="en-US" sz="1200" dirty="0"/>
          </a:p>
          <a:p>
            <a:pPr marL="171450" indent="-171450">
              <a:buFont typeface="Arial" panose="020B0604020202020204" pitchFamily="34" charset="0"/>
              <a:buChar char="•"/>
            </a:pPr>
            <a:r>
              <a:rPr lang="de-DE" dirty="0">
                <a:hlinkClick r:id="rId5"/>
              </a:rPr>
              <a:t>Pfand-Poolsysteme: Worauf du bei Pfandgeschirr aus Poolsystemen achten solltest (youtube.com)</a:t>
            </a:r>
            <a:r>
              <a:rPr lang="en-US" dirty="0"/>
              <a:t> (English subtitles can </a:t>
            </a:r>
            <a:r>
              <a:rPr lang="en-US"/>
              <a:t>be activated)</a:t>
            </a:r>
            <a:endParaRPr lang="en-US" sz="1200" dirty="0"/>
          </a:p>
          <a:p>
            <a:endParaRPr lang="de-DE" sz="1200" dirty="0"/>
          </a:p>
          <a:p>
            <a:pPr marL="171450" indent="-171450">
              <a:buFont typeface="Arial" panose="020B0604020202020204" pitchFamily="34" charset="0"/>
              <a:buChar char="•"/>
            </a:pPr>
            <a:endParaRPr lang="de-DE" sz="1200" dirty="0"/>
          </a:p>
          <a:p>
            <a:endParaRPr lang="de-DE" dirty="0"/>
          </a:p>
        </p:txBody>
      </p:sp>
      <p:sp>
        <p:nvSpPr>
          <p:cNvPr id="2" name="Titel 1">
            <a:extLst>
              <a:ext uri="{FF2B5EF4-FFF2-40B4-BE49-F238E27FC236}">
                <a16:creationId xmlns:a16="http://schemas.microsoft.com/office/drawing/2014/main" id="{99DA88FF-CDF4-98CC-1CE6-B20C176BB36D}"/>
              </a:ext>
            </a:extLst>
          </p:cNvPr>
          <p:cNvSpPr>
            <a:spLocks noGrp="1"/>
          </p:cNvSpPr>
          <p:nvPr>
            <p:ph type="title"/>
          </p:nvPr>
        </p:nvSpPr>
        <p:spPr/>
        <p:txBody>
          <a:bodyPr/>
          <a:lstStyle/>
          <a:p>
            <a:r>
              <a:rPr lang="de-DE" dirty="0"/>
              <a:t>Additional links</a:t>
            </a:r>
          </a:p>
        </p:txBody>
      </p:sp>
      <p:sp>
        <p:nvSpPr>
          <p:cNvPr id="29" name="Textplatzhalter 28">
            <a:extLst>
              <a:ext uri="{FF2B5EF4-FFF2-40B4-BE49-F238E27FC236}">
                <a16:creationId xmlns:a16="http://schemas.microsoft.com/office/drawing/2014/main" id="{7D8F7E90-8328-8A06-125D-BB8A0B3C2A42}"/>
              </a:ext>
            </a:extLst>
          </p:cNvPr>
          <p:cNvSpPr>
            <a:spLocks noGrp="1"/>
          </p:cNvSpPr>
          <p:nvPr>
            <p:ph type="body" sz="quarter" idx="14"/>
          </p:nvPr>
        </p:nvSpPr>
        <p:spPr>
          <a:xfrm>
            <a:off x="5019594" y="1298675"/>
            <a:ext cx="4122182" cy="3495469"/>
          </a:xfrm>
        </p:spPr>
        <p:txBody>
          <a:bodyPr/>
          <a:lstStyle/>
          <a:p>
            <a:r>
              <a:rPr lang="en-US" dirty="0"/>
              <a:t>Reuse city example</a:t>
            </a:r>
          </a:p>
          <a:p>
            <a:pPr marL="171450" indent="-171450">
              <a:buFont typeface="Arial" panose="020B0604020202020204" pitchFamily="34" charset="0"/>
              <a:buChar char="•"/>
            </a:pPr>
            <a:r>
              <a:rPr lang="en-US" dirty="0">
                <a:hlinkClick r:id="rId6"/>
              </a:rPr>
              <a:t>The story of Tübingen (zerowastecities.eu)</a:t>
            </a:r>
            <a:endParaRPr lang="en-US" dirty="0"/>
          </a:p>
          <a:p>
            <a:pPr marL="171450" indent="-171450">
              <a:buFont typeface="Arial" panose="020B0604020202020204" pitchFamily="34" charset="0"/>
              <a:buChar char="•"/>
            </a:pPr>
            <a:endParaRPr lang="en-US" dirty="0"/>
          </a:p>
          <a:p>
            <a:r>
              <a:rPr lang="de-DE" dirty="0"/>
              <a:t>Reuse </a:t>
            </a:r>
            <a:r>
              <a:rPr lang="de-DE" dirty="0" err="1"/>
              <a:t>communities</a:t>
            </a:r>
            <a:endParaRPr lang="de-DE" dirty="0"/>
          </a:p>
          <a:p>
            <a:pPr marL="171450" indent="-171450">
              <a:buFont typeface="Arial" panose="020B0604020202020204" pitchFamily="34" charset="0"/>
              <a:buChar char="•"/>
            </a:pPr>
            <a:r>
              <a:rPr lang="de-DE" dirty="0" err="1">
                <a:hlinkClick r:id="rId7"/>
              </a:rPr>
              <a:t>Platform</a:t>
            </a:r>
            <a:r>
              <a:rPr lang="de-DE" dirty="0">
                <a:hlinkClick r:id="rId7"/>
              </a:rPr>
              <a:t> &amp; Network </a:t>
            </a:r>
            <a:r>
              <a:rPr lang="de-DE" dirty="0" err="1">
                <a:hlinkClick r:id="rId7"/>
              </a:rPr>
              <a:t>for</a:t>
            </a:r>
            <a:r>
              <a:rPr lang="de-DE" dirty="0">
                <a:hlinkClick r:id="rId7"/>
              </a:rPr>
              <a:t> </a:t>
            </a:r>
            <a:r>
              <a:rPr lang="de-DE" dirty="0" err="1">
                <a:hlinkClick r:id="rId7"/>
              </a:rPr>
              <a:t>Reusable</a:t>
            </a:r>
            <a:r>
              <a:rPr lang="de-DE" dirty="0">
                <a:hlinkClick r:id="rId7"/>
              </a:rPr>
              <a:t> </a:t>
            </a:r>
            <a:r>
              <a:rPr lang="de-DE" dirty="0" err="1">
                <a:hlinkClick r:id="rId7"/>
              </a:rPr>
              <a:t>Packaging</a:t>
            </a:r>
            <a:r>
              <a:rPr lang="de-DE" dirty="0">
                <a:hlinkClick r:id="rId7"/>
              </a:rPr>
              <a:t> (planetreuse.eu)</a:t>
            </a:r>
            <a:endParaRPr lang="de-DE" dirty="0"/>
          </a:p>
          <a:p>
            <a:pPr marL="171450" indent="-171450">
              <a:buFont typeface="Arial" panose="020B0604020202020204" pitchFamily="34" charset="0"/>
              <a:buChar char="•"/>
            </a:pPr>
            <a:r>
              <a:rPr lang="fr-FR" dirty="0">
                <a:hlinkClick r:id="rId8"/>
              </a:rPr>
              <a:t>EU Reuse Alliance (newreusealliance.eu)</a:t>
            </a:r>
            <a:endParaRPr lang="fr-FR" dirty="0"/>
          </a:p>
          <a:p>
            <a:pPr marL="171450" indent="-171450">
              <a:buFont typeface="Arial" panose="020B0604020202020204" pitchFamily="34" charset="0"/>
              <a:buChar char="•"/>
            </a:pPr>
            <a:r>
              <a:rPr lang="de-DE" dirty="0">
                <a:hlinkClick r:id="rId9"/>
              </a:rPr>
              <a:t>Community (reuseportal.org)</a:t>
            </a:r>
            <a:endParaRPr lang="en-US" dirty="0"/>
          </a:p>
          <a:p>
            <a:endParaRPr lang="en-US" sz="1200" dirty="0"/>
          </a:p>
          <a:p>
            <a:endParaRPr lang="de-DE" dirty="0"/>
          </a:p>
        </p:txBody>
      </p:sp>
      <p:sp>
        <p:nvSpPr>
          <p:cNvPr id="7" name="Datumsplatzhalter 6">
            <a:extLst>
              <a:ext uri="{FF2B5EF4-FFF2-40B4-BE49-F238E27FC236}">
                <a16:creationId xmlns:a16="http://schemas.microsoft.com/office/drawing/2014/main" id="{888D3AE6-D8C4-0633-2281-345B286A5CCE}"/>
              </a:ext>
            </a:extLst>
          </p:cNvPr>
          <p:cNvSpPr>
            <a:spLocks noGrp="1"/>
          </p:cNvSpPr>
          <p:nvPr>
            <p:ph type="dt" sz="half" idx="15"/>
          </p:nvPr>
        </p:nvSpPr>
        <p:spPr/>
        <p:txBody>
          <a:bodyPr/>
          <a:lstStyle/>
          <a:p>
            <a:fld id="{F844B101-69B9-4A95-B90F-A6190B6D8637}" type="datetime6">
              <a:rPr lang="en-GB" smtClean="0"/>
              <a:t>January 24</a:t>
            </a:fld>
            <a:endParaRPr lang="en-GB"/>
          </a:p>
        </p:txBody>
      </p:sp>
      <p:sp>
        <p:nvSpPr>
          <p:cNvPr id="8" name="Fußzeilenplatzhalter 7">
            <a:extLst>
              <a:ext uri="{FF2B5EF4-FFF2-40B4-BE49-F238E27FC236}">
                <a16:creationId xmlns:a16="http://schemas.microsoft.com/office/drawing/2014/main" id="{5075016B-A8C0-8E72-FBAC-47D3BF096B43}"/>
              </a:ext>
            </a:extLst>
          </p:cNvPr>
          <p:cNvSpPr>
            <a:spLocks noGrp="1"/>
          </p:cNvSpPr>
          <p:nvPr>
            <p:ph type="ftr" sz="quarter" idx="16"/>
          </p:nvPr>
        </p:nvSpPr>
        <p:spPr/>
        <p:txBody>
          <a:bodyPr/>
          <a:lstStyle/>
          <a:p>
            <a:r>
              <a:rPr lang="en-GB"/>
              <a:t>Circular City Labs</a:t>
            </a:r>
          </a:p>
        </p:txBody>
      </p:sp>
      <p:sp>
        <p:nvSpPr>
          <p:cNvPr id="9" name="Foliennummernplatzhalter 8">
            <a:extLst>
              <a:ext uri="{FF2B5EF4-FFF2-40B4-BE49-F238E27FC236}">
                <a16:creationId xmlns:a16="http://schemas.microsoft.com/office/drawing/2014/main" id="{A022ADED-A498-D7DC-7C6C-A48AE6AD3777}"/>
              </a:ext>
            </a:extLst>
          </p:cNvPr>
          <p:cNvSpPr>
            <a:spLocks noGrp="1"/>
          </p:cNvSpPr>
          <p:nvPr>
            <p:ph type="sldNum" sz="quarter" idx="17"/>
          </p:nvPr>
        </p:nvSpPr>
        <p:spPr/>
        <p:txBody>
          <a:bodyPr/>
          <a:lstStyle/>
          <a:p>
            <a:r>
              <a:rPr lang="en-GB"/>
              <a:t>Page </a:t>
            </a:r>
            <a:fld id="{3A8B5DB7-81A8-4ED4-916B-6B23CD603687}" type="slidenum">
              <a:rPr lang="en-GB" smtClean="0"/>
              <a:pPr/>
              <a:t>58</a:t>
            </a:fld>
            <a:endParaRPr lang="en-GB"/>
          </a:p>
        </p:txBody>
      </p:sp>
      <p:grpSp>
        <p:nvGrpSpPr>
          <p:cNvPr id="32" name="Gruppieren 31">
            <a:extLst>
              <a:ext uri="{FF2B5EF4-FFF2-40B4-BE49-F238E27FC236}">
                <a16:creationId xmlns:a16="http://schemas.microsoft.com/office/drawing/2014/main" id="{9700A56B-D999-7460-7129-1ABA963E65C8}"/>
              </a:ext>
            </a:extLst>
          </p:cNvPr>
          <p:cNvGrpSpPr>
            <a:grpSpLocks noChangeAspect="1"/>
          </p:cNvGrpSpPr>
          <p:nvPr/>
        </p:nvGrpSpPr>
        <p:grpSpPr>
          <a:xfrm>
            <a:off x="7707682" y="73700"/>
            <a:ext cx="1302967" cy="1188000"/>
            <a:chOff x="6487858" y="2534562"/>
            <a:chExt cx="1087255" cy="991321"/>
          </a:xfrm>
        </p:grpSpPr>
        <p:pic>
          <p:nvPicPr>
            <p:cNvPr id="33" name="Grafik 32">
              <a:extLst>
                <a:ext uri="{FF2B5EF4-FFF2-40B4-BE49-F238E27FC236}">
                  <a16:creationId xmlns:a16="http://schemas.microsoft.com/office/drawing/2014/main" id="{C12DDCCA-69D2-3CF1-9C34-CD1FF8C08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87858" y="2534562"/>
              <a:ext cx="1087255" cy="991321"/>
            </a:xfrm>
            <a:prstGeom prst="rect">
              <a:avLst/>
            </a:prstGeom>
          </p:spPr>
        </p:pic>
        <p:grpSp>
          <p:nvGrpSpPr>
            <p:cNvPr id="34" name="Gruppieren 33">
              <a:extLst>
                <a:ext uri="{FF2B5EF4-FFF2-40B4-BE49-F238E27FC236}">
                  <a16:creationId xmlns:a16="http://schemas.microsoft.com/office/drawing/2014/main" id="{E2351078-DE46-1ABD-5F1A-3D5C33BBEB86}"/>
                </a:ext>
              </a:extLst>
            </p:cNvPr>
            <p:cNvGrpSpPr/>
            <p:nvPr/>
          </p:nvGrpSpPr>
          <p:grpSpPr>
            <a:xfrm>
              <a:off x="6859357" y="3033981"/>
              <a:ext cx="678834" cy="397376"/>
              <a:chOff x="4064000" y="2279649"/>
              <a:chExt cx="1016284" cy="588723"/>
            </a:xfrm>
          </p:grpSpPr>
          <p:grpSp>
            <p:nvGrpSpPr>
              <p:cNvPr id="36" name="Grafik 56">
                <a:extLst>
                  <a:ext uri="{FF2B5EF4-FFF2-40B4-BE49-F238E27FC236}">
                    <a16:creationId xmlns:a16="http://schemas.microsoft.com/office/drawing/2014/main" id="{0DF63AF3-3891-6D77-7ED0-F8FD0DC34473}"/>
                  </a:ext>
                </a:extLst>
              </p:cNvPr>
              <p:cNvGrpSpPr/>
              <p:nvPr/>
            </p:nvGrpSpPr>
            <p:grpSpPr>
              <a:xfrm>
                <a:off x="4064000" y="2279649"/>
                <a:ext cx="1016284" cy="588723"/>
                <a:chOff x="4064000" y="2279649"/>
                <a:chExt cx="1016284" cy="588723"/>
              </a:xfrm>
            </p:grpSpPr>
            <p:sp>
              <p:nvSpPr>
                <p:cNvPr id="38" name="Freihandform 58">
                  <a:extLst>
                    <a:ext uri="{FF2B5EF4-FFF2-40B4-BE49-F238E27FC236}">
                      <a16:creationId xmlns:a16="http://schemas.microsoft.com/office/drawing/2014/main" id="{1F1A908D-881B-CC2C-88D3-DBACBD481D4C}"/>
                    </a:ext>
                  </a:extLst>
                </p:cNvPr>
                <p:cNvSpPr/>
                <p:nvPr/>
              </p:nvSpPr>
              <p:spPr>
                <a:xfrm>
                  <a:off x="4215925" y="2312252"/>
                  <a:ext cx="711389" cy="451812"/>
                </a:xfrm>
                <a:custGeom>
                  <a:avLst/>
                  <a:gdLst>
                    <a:gd name="connsiteX0" fmla="*/ 0 w 711389"/>
                    <a:gd name="connsiteY0" fmla="*/ 451719 h 451812"/>
                    <a:gd name="connsiteX1" fmla="*/ 711390 w 711389"/>
                    <a:gd name="connsiteY1" fmla="*/ 451719 h 451812"/>
                    <a:gd name="connsiteX2" fmla="*/ 711390 w 711389"/>
                    <a:gd name="connsiteY2" fmla="*/ 0 h 451812"/>
                    <a:gd name="connsiteX3" fmla="*/ 0 w 711389"/>
                    <a:gd name="connsiteY3" fmla="*/ 0 h 451812"/>
                    <a:gd name="connsiteX4" fmla="*/ 0 w 711389"/>
                    <a:gd name="connsiteY4" fmla="*/ 451719 h 451812"/>
                    <a:gd name="connsiteX5" fmla="*/ 711390 w 711389"/>
                    <a:gd name="connsiteY5" fmla="*/ 451719 h 451812"/>
                    <a:gd name="connsiteX6" fmla="*/ 711390 w 711389"/>
                    <a:gd name="connsiteY6" fmla="*/ 0 h 451812"/>
                    <a:gd name="connsiteX7" fmla="*/ 0 w 711389"/>
                    <a:gd name="connsiteY7" fmla="*/ 0 h 451812"/>
                    <a:gd name="connsiteX8" fmla="*/ 0 w 711389"/>
                    <a:gd name="connsiteY8" fmla="*/ 451813 h 451812"/>
                    <a:gd name="connsiteX9" fmla="*/ 711390 w 711389"/>
                    <a:gd name="connsiteY9" fmla="*/ 451813 h 451812"/>
                    <a:gd name="connsiteX10" fmla="*/ 711390 w 711389"/>
                    <a:gd name="connsiteY10" fmla="*/ 0 h 451812"/>
                    <a:gd name="connsiteX11" fmla="*/ 0 w 711389"/>
                    <a:gd name="connsiteY11" fmla="*/ 0 h 451812"/>
                    <a:gd name="connsiteX12" fmla="*/ 0 w 711389"/>
                    <a:gd name="connsiteY12" fmla="*/ 451719 h 4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9" h="451812">
                      <a:moveTo>
                        <a:pt x="0" y="451719"/>
                      </a:moveTo>
                      <a:lnTo>
                        <a:pt x="711390" y="451719"/>
                      </a:lnTo>
                      <a:moveTo>
                        <a:pt x="711390" y="0"/>
                      </a:moveTo>
                      <a:lnTo>
                        <a:pt x="0" y="0"/>
                      </a:lnTo>
                      <a:moveTo>
                        <a:pt x="0" y="451719"/>
                      </a:moveTo>
                      <a:lnTo>
                        <a:pt x="711390" y="451719"/>
                      </a:lnTo>
                      <a:moveTo>
                        <a:pt x="711390" y="0"/>
                      </a:moveTo>
                      <a:lnTo>
                        <a:pt x="0" y="0"/>
                      </a:lnTo>
                      <a:moveTo>
                        <a:pt x="0" y="451813"/>
                      </a:moveTo>
                      <a:lnTo>
                        <a:pt x="711390" y="451813"/>
                      </a:lnTo>
                      <a:lnTo>
                        <a:pt x="711390" y="0"/>
                      </a:lnTo>
                      <a:lnTo>
                        <a:pt x="0" y="0"/>
                      </a:lnTo>
                      <a:lnTo>
                        <a:pt x="0" y="451719"/>
                      </a:lnTo>
                      <a:close/>
                    </a:path>
                  </a:pathLst>
                </a:custGeom>
                <a:solidFill>
                  <a:srgbClr val="FFFFFF"/>
                </a:solidFill>
                <a:ln w="9436" cap="flat">
                  <a:noFill/>
                  <a:prstDash val="solid"/>
                  <a:miter/>
                </a:ln>
              </p:spPr>
              <p:txBody>
                <a:bodyPr rtlCol="0" anchor="ctr"/>
                <a:lstStyle/>
                <a:p>
                  <a:endParaRPr lang="de-DE"/>
                </a:p>
              </p:txBody>
            </p:sp>
            <p:sp>
              <p:nvSpPr>
                <p:cNvPr id="39" name="Freihandform 59">
                  <a:extLst>
                    <a:ext uri="{FF2B5EF4-FFF2-40B4-BE49-F238E27FC236}">
                      <a16:creationId xmlns:a16="http://schemas.microsoft.com/office/drawing/2014/main" id="{96251B59-A082-760A-F147-A8FEA68F0100}"/>
                    </a:ext>
                  </a:extLst>
                </p:cNvPr>
                <p:cNvSpPr/>
                <p:nvPr/>
              </p:nvSpPr>
              <p:spPr>
                <a:xfrm>
                  <a:off x="4340883" y="2443221"/>
                  <a:ext cx="142619" cy="250362"/>
                </a:xfrm>
                <a:custGeom>
                  <a:avLst/>
                  <a:gdLst>
                    <a:gd name="connsiteX0" fmla="*/ 142620 w 142619"/>
                    <a:gd name="connsiteY0" fmla="*/ 64173 h 250362"/>
                    <a:gd name="connsiteX1" fmla="*/ 72544 w 142619"/>
                    <a:gd name="connsiteY1" fmla="*/ 5 h 250362"/>
                    <a:gd name="connsiteX2" fmla="*/ 0 w 142619"/>
                    <a:gd name="connsiteY2" fmla="*/ 74255 h 250362"/>
                    <a:gd name="connsiteX3" fmla="*/ 0 w 142619"/>
                    <a:gd name="connsiteY3" fmla="*/ 74255 h 250362"/>
                    <a:gd name="connsiteX4" fmla="*/ 0 w 142619"/>
                    <a:gd name="connsiteY4" fmla="*/ 250363 h 250362"/>
                    <a:gd name="connsiteX5" fmla="*/ 142430 w 142619"/>
                    <a:gd name="connsiteY5" fmla="*/ 250363 h 250362"/>
                    <a:gd name="connsiteX6" fmla="*/ 142430 w 142619"/>
                    <a:gd name="connsiteY6" fmla="*/ 79720 h 250362"/>
                    <a:gd name="connsiteX7" fmla="*/ 142430 w 142619"/>
                    <a:gd name="connsiteY7" fmla="*/ 79720 h 25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19" h="250362">
                      <a:moveTo>
                        <a:pt x="142620" y="64173"/>
                      </a:moveTo>
                      <a:cubicBezTo>
                        <a:pt x="142620" y="-1786"/>
                        <a:pt x="72544" y="5"/>
                        <a:pt x="72544" y="5"/>
                      </a:cubicBezTo>
                      <a:cubicBezTo>
                        <a:pt x="10540" y="5"/>
                        <a:pt x="855" y="49096"/>
                        <a:pt x="0" y="74255"/>
                      </a:cubicBezTo>
                      <a:lnTo>
                        <a:pt x="0" y="74255"/>
                      </a:lnTo>
                      <a:lnTo>
                        <a:pt x="0" y="250363"/>
                      </a:lnTo>
                      <a:lnTo>
                        <a:pt x="142430" y="250363"/>
                      </a:lnTo>
                      <a:lnTo>
                        <a:pt x="142430" y="79720"/>
                      </a:lnTo>
                      <a:lnTo>
                        <a:pt x="142430" y="79720"/>
                      </a:lnTo>
                      <a:close/>
                    </a:path>
                  </a:pathLst>
                </a:custGeom>
                <a:solidFill>
                  <a:srgbClr val="941B80"/>
                </a:solidFill>
                <a:ln w="9436" cap="flat">
                  <a:noFill/>
                  <a:prstDash val="solid"/>
                  <a:miter/>
                </a:ln>
              </p:spPr>
              <p:txBody>
                <a:bodyPr rtlCol="0" anchor="ctr"/>
                <a:lstStyle/>
                <a:p>
                  <a:endParaRPr lang="de-DE"/>
                </a:p>
              </p:txBody>
            </p:sp>
            <p:sp>
              <p:nvSpPr>
                <p:cNvPr id="40" name="Freihandform 60">
                  <a:extLst>
                    <a:ext uri="{FF2B5EF4-FFF2-40B4-BE49-F238E27FC236}">
                      <a16:creationId xmlns:a16="http://schemas.microsoft.com/office/drawing/2014/main" id="{23425C75-DB8B-DE87-2A01-1AB64B59B7E5}"/>
                    </a:ext>
                  </a:extLst>
                </p:cNvPr>
                <p:cNvSpPr/>
                <p:nvPr/>
              </p:nvSpPr>
              <p:spPr>
                <a:xfrm>
                  <a:off x="4291506" y="2647130"/>
                  <a:ext cx="241278" cy="46076"/>
                </a:xfrm>
                <a:custGeom>
                  <a:avLst/>
                  <a:gdLst>
                    <a:gd name="connsiteX0" fmla="*/ 234156 w 241278"/>
                    <a:gd name="connsiteY0" fmla="*/ 28268 h 46076"/>
                    <a:gd name="connsiteX1" fmla="*/ 143286 w 241278"/>
                    <a:gd name="connsiteY1" fmla="*/ 0 h 46076"/>
                    <a:gd name="connsiteX2" fmla="*/ 106254 w 241278"/>
                    <a:gd name="connsiteY2" fmla="*/ 0 h 46076"/>
                    <a:gd name="connsiteX3" fmla="*/ 7123 w 241278"/>
                    <a:gd name="connsiteY3" fmla="*/ 28268 h 46076"/>
                    <a:gd name="connsiteX4" fmla="*/ 1 w 241278"/>
                    <a:gd name="connsiteY4" fmla="*/ 40517 h 46076"/>
                    <a:gd name="connsiteX5" fmla="*/ 1 w 241278"/>
                    <a:gd name="connsiteY5" fmla="*/ 46076 h 46076"/>
                    <a:gd name="connsiteX6" fmla="*/ 241277 w 241278"/>
                    <a:gd name="connsiteY6" fmla="*/ 46076 h 46076"/>
                    <a:gd name="connsiteX7" fmla="*/ 241277 w 241278"/>
                    <a:gd name="connsiteY7" fmla="*/ 40517 h 46076"/>
                    <a:gd name="connsiteX8" fmla="*/ 234156 w 241278"/>
                    <a:gd name="connsiteY8" fmla="*/ 28268 h 4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8" h="46076">
                      <a:moveTo>
                        <a:pt x="234156" y="28268"/>
                      </a:moveTo>
                      <a:lnTo>
                        <a:pt x="143286" y="0"/>
                      </a:lnTo>
                      <a:lnTo>
                        <a:pt x="106254" y="0"/>
                      </a:lnTo>
                      <a:lnTo>
                        <a:pt x="7123" y="28268"/>
                      </a:lnTo>
                      <a:cubicBezTo>
                        <a:pt x="2669" y="30751"/>
                        <a:pt x="-63" y="35449"/>
                        <a:pt x="1" y="40517"/>
                      </a:cubicBezTo>
                      <a:lnTo>
                        <a:pt x="1" y="46076"/>
                      </a:lnTo>
                      <a:lnTo>
                        <a:pt x="241277" y="46076"/>
                      </a:lnTo>
                      <a:lnTo>
                        <a:pt x="241277" y="40517"/>
                      </a:lnTo>
                      <a:cubicBezTo>
                        <a:pt x="241341" y="35449"/>
                        <a:pt x="238609" y="30751"/>
                        <a:pt x="234156" y="28268"/>
                      </a:cubicBezTo>
                      <a:close/>
                    </a:path>
                  </a:pathLst>
                </a:custGeom>
                <a:solidFill>
                  <a:srgbClr val="00735E"/>
                </a:solidFill>
                <a:ln w="9436" cap="flat">
                  <a:noFill/>
                  <a:prstDash val="solid"/>
                  <a:miter/>
                </a:ln>
              </p:spPr>
              <p:txBody>
                <a:bodyPr rtlCol="0" anchor="ctr"/>
                <a:lstStyle/>
                <a:p>
                  <a:endParaRPr lang="de-DE"/>
                </a:p>
              </p:txBody>
            </p:sp>
            <p:sp>
              <p:nvSpPr>
                <p:cNvPr id="41" name="Freihandform 61">
                  <a:extLst>
                    <a:ext uri="{FF2B5EF4-FFF2-40B4-BE49-F238E27FC236}">
                      <a16:creationId xmlns:a16="http://schemas.microsoft.com/office/drawing/2014/main" id="{38913932-545D-43AA-D02D-E2479618B996}"/>
                    </a:ext>
                  </a:extLst>
                </p:cNvPr>
                <p:cNvSpPr/>
                <p:nvPr/>
              </p:nvSpPr>
              <p:spPr>
                <a:xfrm>
                  <a:off x="4389784" y="2615093"/>
                  <a:ext cx="45482" cy="45598"/>
                </a:xfrm>
                <a:custGeom>
                  <a:avLst/>
                  <a:gdLst>
                    <a:gd name="connsiteX0" fmla="*/ 45483 w 45482"/>
                    <a:gd name="connsiteY0" fmla="*/ 25064 h 45598"/>
                    <a:gd name="connsiteX1" fmla="*/ 24387 w 45482"/>
                    <a:gd name="connsiteY1" fmla="*/ 45587 h 45598"/>
                    <a:gd name="connsiteX2" fmla="*/ 22789 w 45482"/>
                    <a:gd name="connsiteY2" fmla="*/ 45511 h 45598"/>
                    <a:gd name="connsiteX3" fmla="*/ 85 w 45482"/>
                    <a:gd name="connsiteY3" fmla="*/ 26753 h 45598"/>
                    <a:gd name="connsiteX4" fmla="*/ 0 w 45482"/>
                    <a:gd name="connsiteY4" fmla="*/ 25064 h 45598"/>
                    <a:gd name="connsiteX5" fmla="*/ 0 w 45482"/>
                    <a:gd name="connsiteY5" fmla="*/ 0 h 45598"/>
                    <a:gd name="connsiteX6" fmla="*/ 45483 w 45482"/>
                    <a:gd name="connsiteY6" fmla="*/ 0 h 4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2" h="45598">
                      <a:moveTo>
                        <a:pt x="45483" y="25064"/>
                      </a:moveTo>
                      <a:cubicBezTo>
                        <a:pt x="45369" y="36513"/>
                        <a:pt x="35924" y="45700"/>
                        <a:pt x="24387" y="45587"/>
                      </a:cubicBezTo>
                      <a:cubicBezTo>
                        <a:pt x="23853" y="45583"/>
                        <a:pt x="23321" y="45557"/>
                        <a:pt x="22789" y="45511"/>
                      </a:cubicBezTo>
                      <a:cubicBezTo>
                        <a:pt x="11299" y="46552"/>
                        <a:pt x="1135" y="38154"/>
                        <a:pt x="85" y="26753"/>
                      </a:cubicBezTo>
                      <a:cubicBezTo>
                        <a:pt x="34" y="26191"/>
                        <a:pt x="6" y="25628"/>
                        <a:pt x="0" y="25064"/>
                      </a:cubicBezTo>
                      <a:lnTo>
                        <a:pt x="0" y="0"/>
                      </a:lnTo>
                      <a:lnTo>
                        <a:pt x="45483" y="0"/>
                      </a:lnTo>
                      <a:close/>
                    </a:path>
                  </a:pathLst>
                </a:custGeom>
                <a:solidFill>
                  <a:srgbClr val="F7C5C6"/>
                </a:solidFill>
                <a:ln w="9436" cap="flat">
                  <a:noFill/>
                  <a:prstDash val="solid"/>
                  <a:miter/>
                </a:ln>
              </p:spPr>
              <p:txBody>
                <a:bodyPr rtlCol="0" anchor="ctr"/>
                <a:lstStyle/>
                <a:p>
                  <a:endParaRPr lang="de-DE"/>
                </a:p>
              </p:txBody>
            </p:sp>
            <p:sp>
              <p:nvSpPr>
                <p:cNvPr id="42" name="Freihandform 62">
                  <a:extLst>
                    <a:ext uri="{FF2B5EF4-FFF2-40B4-BE49-F238E27FC236}">
                      <a16:creationId xmlns:a16="http://schemas.microsoft.com/office/drawing/2014/main" id="{CA017FE6-C9BB-9F8F-7BD0-FD6C5A1FAACB}"/>
                    </a:ext>
                  </a:extLst>
                </p:cNvPr>
                <p:cNvSpPr/>
                <p:nvPr/>
              </p:nvSpPr>
              <p:spPr>
                <a:xfrm>
                  <a:off x="4389784" y="2615093"/>
                  <a:ext cx="45482" cy="14322"/>
                </a:xfrm>
                <a:custGeom>
                  <a:avLst/>
                  <a:gdLst>
                    <a:gd name="connsiteX0" fmla="*/ 0 w 45482"/>
                    <a:gd name="connsiteY0" fmla="*/ 0 h 14322"/>
                    <a:gd name="connsiteX1" fmla="*/ 45483 w 45482"/>
                    <a:gd name="connsiteY1" fmla="*/ 0 h 14322"/>
                    <a:gd name="connsiteX2" fmla="*/ 45483 w 45482"/>
                    <a:gd name="connsiteY2" fmla="*/ 14322 h 14322"/>
                    <a:gd name="connsiteX3" fmla="*/ 0 w 45482"/>
                    <a:gd name="connsiteY3" fmla="*/ 14322 h 14322"/>
                  </a:gdLst>
                  <a:ahLst/>
                  <a:cxnLst>
                    <a:cxn ang="0">
                      <a:pos x="connsiteX0" y="connsiteY0"/>
                    </a:cxn>
                    <a:cxn ang="0">
                      <a:pos x="connsiteX1" y="connsiteY1"/>
                    </a:cxn>
                    <a:cxn ang="0">
                      <a:pos x="connsiteX2" y="connsiteY2"/>
                    </a:cxn>
                    <a:cxn ang="0">
                      <a:pos x="connsiteX3" y="connsiteY3"/>
                    </a:cxn>
                  </a:cxnLst>
                  <a:rect l="l" t="t" r="r" b="b"/>
                  <a:pathLst>
                    <a:path w="45482" h="14322">
                      <a:moveTo>
                        <a:pt x="0" y="0"/>
                      </a:moveTo>
                      <a:lnTo>
                        <a:pt x="45483" y="0"/>
                      </a:lnTo>
                      <a:lnTo>
                        <a:pt x="45483" y="14322"/>
                      </a:lnTo>
                      <a:lnTo>
                        <a:pt x="0" y="14322"/>
                      </a:lnTo>
                      <a:close/>
                    </a:path>
                  </a:pathLst>
                </a:custGeom>
                <a:solidFill>
                  <a:srgbClr val="EAAA9B"/>
                </a:solidFill>
                <a:ln w="9436" cap="flat">
                  <a:noFill/>
                  <a:prstDash val="solid"/>
                  <a:miter/>
                </a:ln>
              </p:spPr>
              <p:txBody>
                <a:bodyPr rtlCol="0" anchor="ctr"/>
                <a:lstStyle/>
                <a:p>
                  <a:endParaRPr lang="de-DE"/>
                </a:p>
              </p:txBody>
            </p:sp>
            <p:sp>
              <p:nvSpPr>
                <p:cNvPr id="43" name="Freihandform 63">
                  <a:extLst>
                    <a:ext uri="{FF2B5EF4-FFF2-40B4-BE49-F238E27FC236}">
                      <a16:creationId xmlns:a16="http://schemas.microsoft.com/office/drawing/2014/main" id="{1FC85081-BCD5-0C41-A639-77E655798BB8}"/>
                    </a:ext>
                  </a:extLst>
                </p:cNvPr>
                <p:cNvSpPr/>
                <p:nvPr/>
              </p:nvSpPr>
              <p:spPr>
                <a:xfrm>
                  <a:off x="4335756" y="2528406"/>
                  <a:ext cx="18990" cy="27796"/>
                </a:xfrm>
                <a:custGeom>
                  <a:avLst/>
                  <a:gdLst>
                    <a:gd name="connsiteX0" fmla="*/ 18991 w 18990"/>
                    <a:gd name="connsiteY0" fmla="*/ 13945 h 27796"/>
                    <a:gd name="connsiteX1" fmla="*/ 9495 w 18990"/>
                    <a:gd name="connsiteY1" fmla="*/ 27797 h 27796"/>
                    <a:gd name="connsiteX2" fmla="*/ 0 w 18990"/>
                    <a:gd name="connsiteY2" fmla="*/ 13945 h 27796"/>
                    <a:gd name="connsiteX3" fmla="*/ 9495 w 18990"/>
                    <a:gd name="connsiteY3" fmla="*/ 0 h 27796"/>
                    <a:gd name="connsiteX4" fmla="*/ 18991 w 18990"/>
                    <a:gd name="connsiteY4" fmla="*/ 13945 h 27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 h="27796">
                      <a:moveTo>
                        <a:pt x="18991" y="13945"/>
                      </a:moveTo>
                      <a:cubicBezTo>
                        <a:pt x="18991" y="21578"/>
                        <a:pt x="14908" y="27797"/>
                        <a:pt x="9495" y="27797"/>
                      </a:cubicBezTo>
                      <a:cubicBezTo>
                        <a:pt x="4083" y="27797"/>
                        <a:pt x="0" y="21578"/>
                        <a:pt x="0" y="13945"/>
                      </a:cubicBezTo>
                      <a:cubicBezTo>
                        <a:pt x="0" y="6313"/>
                        <a:pt x="4178" y="0"/>
                        <a:pt x="9495" y="0"/>
                      </a:cubicBezTo>
                      <a:cubicBezTo>
                        <a:pt x="14813" y="0"/>
                        <a:pt x="18991" y="6219"/>
                        <a:pt x="18991" y="13945"/>
                      </a:cubicBezTo>
                      <a:close/>
                    </a:path>
                  </a:pathLst>
                </a:custGeom>
                <a:solidFill>
                  <a:srgbClr val="F8C4B2"/>
                </a:solidFill>
                <a:ln w="9436" cap="flat">
                  <a:noFill/>
                  <a:prstDash val="solid"/>
                  <a:miter/>
                </a:ln>
              </p:spPr>
              <p:txBody>
                <a:bodyPr rtlCol="0" anchor="ctr"/>
                <a:lstStyle/>
                <a:p>
                  <a:endParaRPr lang="de-DE"/>
                </a:p>
              </p:txBody>
            </p:sp>
            <p:sp>
              <p:nvSpPr>
                <p:cNvPr id="44" name="Freihandform 64">
                  <a:extLst>
                    <a:ext uri="{FF2B5EF4-FFF2-40B4-BE49-F238E27FC236}">
                      <a16:creationId xmlns:a16="http://schemas.microsoft.com/office/drawing/2014/main" id="{2BD8E60C-BB34-3CFB-CAF1-D664E846CF3A}"/>
                    </a:ext>
                  </a:extLst>
                </p:cNvPr>
                <p:cNvSpPr/>
                <p:nvPr/>
              </p:nvSpPr>
              <p:spPr>
                <a:xfrm>
                  <a:off x="4471159" y="2528406"/>
                  <a:ext cx="18990" cy="27796"/>
                </a:xfrm>
                <a:custGeom>
                  <a:avLst/>
                  <a:gdLst>
                    <a:gd name="connsiteX0" fmla="*/ 18991 w 18990"/>
                    <a:gd name="connsiteY0" fmla="*/ 13945 h 27796"/>
                    <a:gd name="connsiteX1" fmla="*/ 9495 w 18990"/>
                    <a:gd name="connsiteY1" fmla="*/ 27797 h 27796"/>
                    <a:gd name="connsiteX2" fmla="*/ 0 w 18990"/>
                    <a:gd name="connsiteY2" fmla="*/ 13945 h 27796"/>
                    <a:gd name="connsiteX3" fmla="*/ 9495 w 18990"/>
                    <a:gd name="connsiteY3" fmla="*/ 0 h 27796"/>
                    <a:gd name="connsiteX4" fmla="*/ 18991 w 18990"/>
                    <a:gd name="connsiteY4" fmla="*/ 13945 h 27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 h="27796">
                      <a:moveTo>
                        <a:pt x="18991" y="13945"/>
                      </a:moveTo>
                      <a:cubicBezTo>
                        <a:pt x="18991" y="21578"/>
                        <a:pt x="14908" y="27797"/>
                        <a:pt x="9495" y="27797"/>
                      </a:cubicBezTo>
                      <a:cubicBezTo>
                        <a:pt x="4083" y="27797"/>
                        <a:pt x="0" y="21578"/>
                        <a:pt x="0" y="13945"/>
                      </a:cubicBezTo>
                      <a:cubicBezTo>
                        <a:pt x="0" y="6313"/>
                        <a:pt x="4178" y="0"/>
                        <a:pt x="9495" y="0"/>
                      </a:cubicBezTo>
                      <a:cubicBezTo>
                        <a:pt x="14813" y="0"/>
                        <a:pt x="18991" y="6219"/>
                        <a:pt x="18991" y="13945"/>
                      </a:cubicBezTo>
                      <a:close/>
                    </a:path>
                  </a:pathLst>
                </a:custGeom>
                <a:solidFill>
                  <a:srgbClr val="F8C4B2"/>
                </a:solidFill>
                <a:ln w="9436" cap="flat">
                  <a:noFill/>
                  <a:prstDash val="solid"/>
                  <a:miter/>
                </a:ln>
              </p:spPr>
              <p:txBody>
                <a:bodyPr rtlCol="0" anchor="ctr"/>
                <a:lstStyle/>
                <a:p>
                  <a:endParaRPr lang="de-DE"/>
                </a:p>
              </p:txBody>
            </p:sp>
            <p:sp>
              <p:nvSpPr>
                <p:cNvPr id="45" name="Freihandform 65">
                  <a:extLst>
                    <a:ext uri="{FF2B5EF4-FFF2-40B4-BE49-F238E27FC236}">
                      <a16:creationId xmlns:a16="http://schemas.microsoft.com/office/drawing/2014/main" id="{B82CC13B-2A57-0979-F562-66C89B07B84E}"/>
                    </a:ext>
                  </a:extLst>
                </p:cNvPr>
                <p:cNvSpPr/>
                <p:nvPr/>
              </p:nvSpPr>
              <p:spPr>
                <a:xfrm>
                  <a:off x="4344397" y="2453751"/>
                  <a:ext cx="135498" cy="171424"/>
                </a:xfrm>
                <a:custGeom>
                  <a:avLst/>
                  <a:gdLst>
                    <a:gd name="connsiteX0" fmla="*/ 135498 w 135498"/>
                    <a:gd name="connsiteY0" fmla="*/ 85490 h 171424"/>
                    <a:gd name="connsiteX1" fmla="*/ 135498 w 135498"/>
                    <a:gd name="connsiteY1" fmla="*/ 64760 h 171424"/>
                    <a:gd name="connsiteX2" fmla="*/ 65212 w 135498"/>
                    <a:gd name="connsiteY2" fmla="*/ 48 h 171424"/>
                    <a:gd name="connsiteX3" fmla="*/ 0 w 135498"/>
                    <a:gd name="connsiteY3" fmla="*/ 64760 h 171424"/>
                    <a:gd name="connsiteX4" fmla="*/ 2279 w 135498"/>
                    <a:gd name="connsiteY4" fmla="*/ 102451 h 171424"/>
                    <a:gd name="connsiteX5" fmla="*/ 68746 w 135498"/>
                    <a:gd name="connsiteY5" fmla="*/ 171424 h 171424"/>
                    <a:gd name="connsiteX6" fmla="*/ 133504 w 135498"/>
                    <a:gd name="connsiteY6" fmla="*/ 102451 h 17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98" h="171424">
                      <a:moveTo>
                        <a:pt x="135498" y="85490"/>
                      </a:moveTo>
                      <a:lnTo>
                        <a:pt x="135498" y="64760"/>
                      </a:lnTo>
                      <a:cubicBezTo>
                        <a:pt x="134098" y="27630"/>
                        <a:pt x="102629" y="-1343"/>
                        <a:pt x="65212" y="48"/>
                      </a:cubicBezTo>
                      <a:cubicBezTo>
                        <a:pt x="29761" y="1365"/>
                        <a:pt x="1327" y="29580"/>
                        <a:pt x="0" y="64760"/>
                      </a:cubicBezTo>
                      <a:lnTo>
                        <a:pt x="2279" y="102451"/>
                      </a:lnTo>
                      <a:cubicBezTo>
                        <a:pt x="2279" y="139576"/>
                        <a:pt x="48426" y="171424"/>
                        <a:pt x="68746" y="171424"/>
                      </a:cubicBezTo>
                      <a:cubicBezTo>
                        <a:pt x="89066" y="171424"/>
                        <a:pt x="133504" y="139576"/>
                        <a:pt x="133504" y="102451"/>
                      </a:cubicBezTo>
                      <a:close/>
                    </a:path>
                  </a:pathLst>
                </a:custGeom>
                <a:solidFill>
                  <a:srgbClr val="F8C4B2"/>
                </a:solidFill>
                <a:ln w="9436" cap="flat">
                  <a:noFill/>
                  <a:prstDash val="solid"/>
                  <a:miter/>
                </a:ln>
              </p:spPr>
              <p:txBody>
                <a:bodyPr rtlCol="0" anchor="ctr"/>
                <a:lstStyle/>
                <a:p>
                  <a:endParaRPr lang="de-DE"/>
                </a:p>
              </p:txBody>
            </p:sp>
            <p:sp>
              <p:nvSpPr>
                <p:cNvPr id="46" name="Freihandform 66">
                  <a:extLst>
                    <a:ext uri="{FF2B5EF4-FFF2-40B4-BE49-F238E27FC236}">
                      <a16:creationId xmlns:a16="http://schemas.microsoft.com/office/drawing/2014/main" id="{63B06E19-2C0B-3B26-8253-5A9974F20C4A}"/>
                    </a:ext>
                  </a:extLst>
                </p:cNvPr>
                <p:cNvSpPr/>
                <p:nvPr/>
              </p:nvSpPr>
              <p:spPr>
                <a:xfrm>
                  <a:off x="4343835" y="2448690"/>
                  <a:ext cx="137104" cy="101982"/>
                </a:xfrm>
                <a:custGeom>
                  <a:avLst/>
                  <a:gdLst>
                    <a:gd name="connsiteX0" fmla="*/ 70067 w 137104"/>
                    <a:gd name="connsiteY0" fmla="*/ 1 h 101982"/>
                    <a:gd name="connsiteX1" fmla="*/ 1321 w 137104"/>
                    <a:gd name="connsiteY1" fmla="*/ 85370 h 101982"/>
                    <a:gd name="connsiteX2" fmla="*/ 1891 w 137104"/>
                    <a:gd name="connsiteY2" fmla="*/ 89421 h 101982"/>
                    <a:gd name="connsiteX3" fmla="*/ 2460 w 137104"/>
                    <a:gd name="connsiteY3" fmla="*/ 101671 h 101982"/>
                    <a:gd name="connsiteX4" fmla="*/ 101497 w 137104"/>
                    <a:gd name="connsiteY4" fmla="*/ 46643 h 101982"/>
                    <a:gd name="connsiteX5" fmla="*/ 137104 w 137104"/>
                    <a:gd name="connsiteY5" fmla="*/ 96300 h 101982"/>
                    <a:gd name="connsiteX6" fmla="*/ 137104 w 137104"/>
                    <a:gd name="connsiteY6" fmla="*/ 61907 h 101982"/>
                    <a:gd name="connsiteX7" fmla="*/ 70067 w 137104"/>
                    <a:gd name="connsiteY7" fmla="*/ 1 h 10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04" h="101982">
                      <a:moveTo>
                        <a:pt x="70067" y="1"/>
                      </a:moveTo>
                      <a:cubicBezTo>
                        <a:pt x="-15391" y="2262"/>
                        <a:pt x="1321" y="85370"/>
                        <a:pt x="1321" y="85370"/>
                      </a:cubicBezTo>
                      <a:lnTo>
                        <a:pt x="1891" y="89421"/>
                      </a:lnTo>
                      <a:cubicBezTo>
                        <a:pt x="1891" y="96583"/>
                        <a:pt x="2460" y="101671"/>
                        <a:pt x="2460" y="101671"/>
                      </a:cubicBezTo>
                      <a:cubicBezTo>
                        <a:pt x="14519" y="104403"/>
                        <a:pt x="69877" y="89421"/>
                        <a:pt x="101497" y="46643"/>
                      </a:cubicBezTo>
                      <a:cubicBezTo>
                        <a:pt x="103586" y="67278"/>
                        <a:pt x="112606" y="89798"/>
                        <a:pt x="137104" y="96300"/>
                      </a:cubicBezTo>
                      <a:lnTo>
                        <a:pt x="137104" y="61907"/>
                      </a:lnTo>
                      <a:cubicBezTo>
                        <a:pt x="137104" y="-1035"/>
                        <a:pt x="70067" y="1"/>
                        <a:pt x="70067" y="1"/>
                      </a:cubicBezTo>
                      <a:close/>
                    </a:path>
                  </a:pathLst>
                </a:custGeom>
                <a:solidFill>
                  <a:srgbClr val="941B80"/>
                </a:solidFill>
                <a:ln w="9436" cap="flat">
                  <a:noFill/>
                  <a:prstDash val="solid"/>
                  <a:miter/>
                </a:ln>
              </p:spPr>
              <p:txBody>
                <a:bodyPr rtlCol="0" anchor="ctr"/>
                <a:lstStyle/>
                <a:p>
                  <a:endParaRPr lang="de-DE"/>
                </a:p>
              </p:txBody>
            </p:sp>
            <p:sp>
              <p:nvSpPr>
                <p:cNvPr id="47" name="Freihandform 67">
                  <a:extLst>
                    <a:ext uri="{FF2B5EF4-FFF2-40B4-BE49-F238E27FC236}">
                      <a16:creationId xmlns:a16="http://schemas.microsoft.com/office/drawing/2014/main" id="{C245496A-FC28-A140-1A75-FA47757D6037}"/>
                    </a:ext>
                  </a:extLst>
                </p:cNvPr>
                <p:cNvSpPr/>
                <p:nvPr/>
              </p:nvSpPr>
              <p:spPr>
                <a:xfrm>
                  <a:off x="4337370" y="2549888"/>
                  <a:ext cx="9496" cy="9423"/>
                </a:xfrm>
                <a:custGeom>
                  <a:avLst/>
                  <a:gdLst>
                    <a:gd name="connsiteX0" fmla="*/ 9495 w 9496"/>
                    <a:gd name="connsiteY0" fmla="*/ 4712 h 9423"/>
                    <a:gd name="connsiteX1" fmla="*/ 4748 w 9496"/>
                    <a:gd name="connsiteY1" fmla="*/ 9424 h 9423"/>
                    <a:gd name="connsiteX2" fmla="*/ 0 w 9496"/>
                    <a:gd name="connsiteY2" fmla="*/ 4712 h 9423"/>
                    <a:gd name="connsiteX3" fmla="*/ 4748 w 9496"/>
                    <a:gd name="connsiteY3" fmla="*/ 1 h 9423"/>
                    <a:gd name="connsiteX4" fmla="*/ 9495 w 9496"/>
                    <a:gd name="connsiteY4" fmla="*/ 4522 h 9423"/>
                    <a:gd name="connsiteX5" fmla="*/ 9495 w 9496"/>
                    <a:gd name="connsiteY5" fmla="*/ 4712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6" h="9423">
                      <a:moveTo>
                        <a:pt x="9495" y="4712"/>
                      </a:moveTo>
                      <a:cubicBezTo>
                        <a:pt x="9495" y="7314"/>
                        <a:pt x="7369" y="9424"/>
                        <a:pt x="4748" y="9424"/>
                      </a:cubicBezTo>
                      <a:cubicBezTo>
                        <a:pt x="2126" y="9424"/>
                        <a:pt x="0" y="7314"/>
                        <a:pt x="0" y="4712"/>
                      </a:cubicBezTo>
                      <a:cubicBezTo>
                        <a:pt x="0" y="2111"/>
                        <a:pt x="2126" y="1"/>
                        <a:pt x="4748" y="1"/>
                      </a:cubicBezTo>
                      <a:cubicBezTo>
                        <a:pt x="7317" y="-52"/>
                        <a:pt x="9442" y="1972"/>
                        <a:pt x="9495" y="4522"/>
                      </a:cubicBezTo>
                      <a:cubicBezTo>
                        <a:pt x="9496" y="4585"/>
                        <a:pt x="9496" y="4649"/>
                        <a:pt x="9495" y="4712"/>
                      </a:cubicBezTo>
                      <a:close/>
                    </a:path>
                  </a:pathLst>
                </a:custGeom>
                <a:solidFill>
                  <a:srgbClr val="00735E"/>
                </a:solidFill>
                <a:ln w="9436" cap="flat">
                  <a:noFill/>
                  <a:prstDash val="solid"/>
                  <a:miter/>
                </a:ln>
              </p:spPr>
              <p:txBody>
                <a:bodyPr rtlCol="0" anchor="ctr"/>
                <a:lstStyle/>
                <a:p>
                  <a:endParaRPr lang="de-DE"/>
                </a:p>
              </p:txBody>
            </p:sp>
            <p:sp>
              <p:nvSpPr>
                <p:cNvPr id="48" name="Freihandform 68">
                  <a:extLst>
                    <a:ext uri="{FF2B5EF4-FFF2-40B4-BE49-F238E27FC236}">
                      <a16:creationId xmlns:a16="http://schemas.microsoft.com/office/drawing/2014/main" id="{49552F62-C8D1-BCB6-FF2B-7B5A006E71CB}"/>
                    </a:ext>
                  </a:extLst>
                </p:cNvPr>
                <p:cNvSpPr/>
                <p:nvPr/>
              </p:nvSpPr>
              <p:spPr>
                <a:xfrm>
                  <a:off x="4479231" y="2549795"/>
                  <a:ext cx="9495" cy="9423"/>
                </a:xfrm>
                <a:custGeom>
                  <a:avLst/>
                  <a:gdLst>
                    <a:gd name="connsiteX0" fmla="*/ 9494 w 9495"/>
                    <a:gd name="connsiteY0" fmla="*/ 4806 h 9423"/>
                    <a:gd name="connsiteX1" fmla="*/ 4843 w 9495"/>
                    <a:gd name="connsiteY1" fmla="*/ 9424 h 9423"/>
                    <a:gd name="connsiteX2" fmla="*/ 4747 w 9495"/>
                    <a:gd name="connsiteY2" fmla="*/ 9423 h 9423"/>
                    <a:gd name="connsiteX3" fmla="*/ 0 w 9495"/>
                    <a:gd name="connsiteY3" fmla="*/ 4710 h 9423"/>
                    <a:gd name="connsiteX4" fmla="*/ 4749 w 9495"/>
                    <a:gd name="connsiteY4" fmla="*/ 0 h 9423"/>
                    <a:gd name="connsiteX5" fmla="*/ 9495 w 9495"/>
                    <a:gd name="connsiteY5" fmla="*/ 4712 h 9423"/>
                    <a:gd name="connsiteX6" fmla="*/ 9494 w 9495"/>
                    <a:gd name="connsiteY6" fmla="*/ 4806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5" h="9423">
                      <a:moveTo>
                        <a:pt x="9494" y="4806"/>
                      </a:moveTo>
                      <a:cubicBezTo>
                        <a:pt x="9495" y="7355"/>
                        <a:pt x="7412" y="9423"/>
                        <a:pt x="4843" y="9424"/>
                      </a:cubicBezTo>
                      <a:cubicBezTo>
                        <a:pt x="4810" y="9424"/>
                        <a:pt x="4779" y="9424"/>
                        <a:pt x="4747" y="9423"/>
                      </a:cubicBezTo>
                      <a:cubicBezTo>
                        <a:pt x="2125" y="9422"/>
                        <a:pt x="-1" y="7312"/>
                        <a:pt x="0" y="4710"/>
                      </a:cubicBezTo>
                      <a:cubicBezTo>
                        <a:pt x="1" y="2109"/>
                        <a:pt x="2127" y="-1"/>
                        <a:pt x="4749" y="0"/>
                      </a:cubicBezTo>
                      <a:cubicBezTo>
                        <a:pt x="7370" y="1"/>
                        <a:pt x="9496" y="2111"/>
                        <a:pt x="9495" y="4712"/>
                      </a:cubicBezTo>
                      <a:cubicBezTo>
                        <a:pt x="9495" y="4743"/>
                        <a:pt x="9495" y="4774"/>
                        <a:pt x="9494" y="4806"/>
                      </a:cubicBezTo>
                      <a:close/>
                    </a:path>
                  </a:pathLst>
                </a:custGeom>
                <a:solidFill>
                  <a:srgbClr val="00735E"/>
                </a:solidFill>
                <a:ln w="9436" cap="flat">
                  <a:noFill/>
                  <a:prstDash val="solid"/>
                  <a:miter/>
                </a:ln>
              </p:spPr>
              <p:txBody>
                <a:bodyPr rtlCol="0" anchor="ctr"/>
                <a:lstStyle/>
                <a:p>
                  <a:endParaRPr lang="de-DE"/>
                </a:p>
              </p:txBody>
            </p:sp>
            <p:sp>
              <p:nvSpPr>
                <p:cNvPr id="49" name="Freihandform 69">
                  <a:extLst>
                    <a:ext uri="{FF2B5EF4-FFF2-40B4-BE49-F238E27FC236}">
                      <a16:creationId xmlns:a16="http://schemas.microsoft.com/office/drawing/2014/main" id="{CE55F013-B081-397C-4A6C-A67C96588D3C}"/>
                    </a:ext>
                  </a:extLst>
                </p:cNvPr>
                <p:cNvSpPr/>
                <p:nvPr/>
              </p:nvSpPr>
              <p:spPr>
                <a:xfrm>
                  <a:off x="4064000" y="2826819"/>
                  <a:ext cx="1016284" cy="41553"/>
                </a:xfrm>
                <a:custGeom>
                  <a:avLst/>
                  <a:gdLst>
                    <a:gd name="connsiteX0" fmla="*/ 948583 w 1016284"/>
                    <a:gd name="connsiteY0" fmla="*/ 41554 h 41553"/>
                    <a:gd name="connsiteX1" fmla="*/ 67702 w 1016284"/>
                    <a:gd name="connsiteY1" fmla="*/ 41554 h 41553"/>
                    <a:gd name="connsiteX2" fmla="*/ 0 w 1016284"/>
                    <a:gd name="connsiteY2" fmla="*/ 14982 h 41553"/>
                    <a:gd name="connsiteX3" fmla="*/ 0 w 1016284"/>
                    <a:gd name="connsiteY3" fmla="*/ 6313 h 41553"/>
                    <a:gd name="connsiteX4" fmla="*/ 16047 w 1016284"/>
                    <a:gd name="connsiteY4" fmla="*/ 0 h 41553"/>
                    <a:gd name="connsiteX5" fmla="*/ 1000238 w 1016284"/>
                    <a:gd name="connsiteY5" fmla="*/ 0 h 41553"/>
                    <a:gd name="connsiteX6" fmla="*/ 1016285 w 1016284"/>
                    <a:gd name="connsiteY6" fmla="*/ 6313 h 41553"/>
                    <a:gd name="connsiteX7" fmla="*/ 1016285 w 1016284"/>
                    <a:gd name="connsiteY7" fmla="*/ 14982 h 41553"/>
                    <a:gd name="connsiteX8" fmla="*/ 948583 w 1016284"/>
                    <a:gd name="connsiteY8" fmla="*/ 41554 h 4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284" h="41553">
                      <a:moveTo>
                        <a:pt x="948583" y="41554"/>
                      </a:moveTo>
                      <a:lnTo>
                        <a:pt x="67702" y="41554"/>
                      </a:lnTo>
                      <a:cubicBezTo>
                        <a:pt x="30385" y="41554"/>
                        <a:pt x="0" y="29681"/>
                        <a:pt x="0" y="14982"/>
                      </a:cubicBezTo>
                      <a:lnTo>
                        <a:pt x="0" y="6313"/>
                      </a:lnTo>
                      <a:cubicBezTo>
                        <a:pt x="0" y="2827"/>
                        <a:pt x="7216" y="0"/>
                        <a:pt x="16047" y="0"/>
                      </a:cubicBezTo>
                      <a:lnTo>
                        <a:pt x="1000238" y="0"/>
                      </a:lnTo>
                      <a:cubicBezTo>
                        <a:pt x="1009163" y="0"/>
                        <a:pt x="1016285" y="2827"/>
                        <a:pt x="1016285" y="6313"/>
                      </a:cubicBezTo>
                      <a:lnTo>
                        <a:pt x="1016285" y="14982"/>
                      </a:lnTo>
                      <a:cubicBezTo>
                        <a:pt x="1016000" y="29681"/>
                        <a:pt x="985900" y="41554"/>
                        <a:pt x="948583" y="41554"/>
                      </a:cubicBezTo>
                      <a:close/>
                    </a:path>
                  </a:pathLst>
                </a:custGeom>
                <a:solidFill>
                  <a:srgbClr val="000000"/>
                </a:solidFill>
                <a:ln w="9436" cap="flat">
                  <a:noFill/>
                  <a:prstDash val="solid"/>
                  <a:miter/>
                </a:ln>
              </p:spPr>
              <p:txBody>
                <a:bodyPr rtlCol="0" anchor="ctr"/>
                <a:lstStyle/>
                <a:p>
                  <a:endParaRPr lang="de-DE"/>
                </a:p>
              </p:txBody>
            </p:sp>
            <p:sp>
              <p:nvSpPr>
                <p:cNvPr id="50" name="Freihandform 70">
                  <a:extLst>
                    <a:ext uri="{FF2B5EF4-FFF2-40B4-BE49-F238E27FC236}">
                      <a16:creationId xmlns:a16="http://schemas.microsoft.com/office/drawing/2014/main" id="{967EEA19-D569-F755-9C7D-0605D73DBE63}"/>
                    </a:ext>
                  </a:extLst>
                </p:cNvPr>
                <p:cNvSpPr/>
                <p:nvPr/>
              </p:nvSpPr>
              <p:spPr>
                <a:xfrm>
                  <a:off x="4181819" y="2279649"/>
                  <a:ext cx="777322" cy="519561"/>
                </a:xfrm>
                <a:custGeom>
                  <a:avLst/>
                  <a:gdLst>
                    <a:gd name="connsiteX0" fmla="*/ 745306 w 777322"/>
                    <a:gd name="connsiteY0" fmla="*/ 519561 h 519561"/>
                    <a:gd name="connsiteX1" fmla="*/ 32017 w 777322"/>
                    <a:gd name="connsiteY1" fmla="*/ 519561 h 519561"/>
                    <a:gd name="connsiteX2" fmla="*/ 17 w 777322"/>
                    <a:gd name="connsiteY2" fmla="*/ 485640 h 519561"/>
                    <a:gd name="connsiteX3" fmla="*/ 17 w 777322"/>
                    <a:gd name="connsiteY3" fmla="*/ 33921 h 519561"/>
                    <a:gd name="connsiteX4" fmla="*/ 32017 w 777322"/>
                    <a:gd name="connsiteY4" fmla="*/ 0 h 519561"/>
                    <a:gd name="connsiteX5" fmla="*/ 745306 w 777322"/>
                    <a:gd name="connsiteY5" fmla="*/ 0 h 519561"/>
                    <a:gd name="connsiteX6" fmla="*/ 777305 w 777322"/>
                    <a:gd name="connsiteY6" fmla="*/ 33921 h 519561"/>
                    <a:gd name="connsiteX7" fmla="*/ 777305 w 777322"/>
                    <a:gd name="connsiteY7" fmla="*/ 485640 h 519561"/>
                    <a:gd name="connsiteX8" fmla="*/ 745306 w 777322"/>
                    <a:gd name="connsiteY8" fmla="*/ 519561 h 519561"/>
                    <a:gd name="connsiteX9" fmla="*/ 33156 w 777322"/>
                    <a:gd name="connsiteY9" fmla="*/ 485640 h 519561"/>
                    <a:gd name="connsiteX10" fmla="*/ 744356 w 777322"/>
                    <a:gd name="connsiteY10" fmla="*/ 485640 h 519561"/>
                    <a:gd name="connsiteX11" fmla="*/ 744356 w 777322"/>
                    <a:gd name="connsiteY11" fmla="*/ 33921 h 519561"/>
                    <a:gd name="connsiteX12" fmla="*/ 745401 w 777322"/>
                    <a:gd name="connsiteY12" fmla="*/ 33921 h 519561"/>
                    <a:gd name="connsiteX13" fmla="*/ 34106 w 777322"/>
                    <a:gd name="connsiteY13" fmla="*/ 33921 h 519561"/>
                    <a:gd name="connsiteX14" fmla="*/ 33061 w 777322"/>
                    <a:gd name="connsiteY14" fmla="*/ 33921 h 519561"/>
                    <a:gd name="connsiteX15" fmla="*/ 33061 w 777322"/>
                    <a:gd name="connsiteY15" fmla="*/ 485734 h 519561"/>
                    <a:gd name="connsiteX16" fmla="*/ 744356 w 777322"/>
                    <a:gd name="connsiteY16" fmla="*/ 485734 h 519561"/>
                    <a:gd name="connsiteX17" fmla="*/ 744356 w 777322"/>
                    <a:gd name="connsiteY17" fmla="*/ 33921 h 519561"/>
                    <a:gd name="connsiteX18" fmla="*/ 745401 w 777322"/>
                    <a:gd name="connsiteY18" fmla="*/ 33921 h 519561"/>
                    <a:gd name="connsiteX19" fmla="*/ 34106 w 777322"/>
                    <a:gd name="connsiteY19" fmla="*/ 33921 h 519561"/>
                    <a:gd name="connsiteX20" fmla="*/ 33061 w 777322"/>
                    <a:gd name="connsiteY20" fmla="*/ 33921 h 519561"/>
                    <a:gd name="connsiteX21" fmla="*/ 33061 w 777322"/>
                    <a:gd name="connsiteY21" fmla="*/ 485640 h 5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322" h="519561">
                      <a:moveTo>
                        <a:pt x="745306" y="519561"/>
                      </a:moveTo>
                      <a:lnTo>
                        <a:pt x="32017" y="519561"/>
                      </a:lnTo>
                      <a:cubicBezTo>
                        <a:pt x="13749" y="518947"/>
                        <a:pt x="-569" y="503770"/>
                        <a:pt x="17" y="485640"/>
                      </a:cubicBezTo>
                      <a:lnTo>
                        <a:pt x="17" y="33921"/>
                      </a:lnTo>
                      <a:cubicBezTo>
                        <a:pt x="-569" y="15792"/>
                        <a:pt x="13749" y="614"/>
                        <a:pt x="32017" y="0"/>
                      </a:cubicBezTo>
                      <a:lnTo>
                        <a:pt x="745306" y="0"/>
                      </a:lnTo>
                      <a:cubicBezTo>
                        <a:pt x="763575" y="614"/>
                        <a:pt x="777892" y="15792"/>
                        <a:pt x="777305" y="33921"/>
                      </a:cubicBezTo>
                      <a:lnTo>
                        <a:pt x="777305" y="485640"/>
                      </a:lnTo>
                      <a:cubicBezTo>
                        <a:pt x="777892" y="503770"/>
                        <a:pt x="763574" y="518947"/>
                        <a:pt x="745306" y="519561"/>
                      </a:cubicBezTo>
                      <a:close/>
                      <a:moveTo>
                        <a:pt x="33156" y="485640"/>
                      </a:moveTo>
                      <a:lnTo>
                        <a:pt x="744356" y="485640"/>
                      </a:lnTo>
                      <a:moveTo>
                        <a:pt x="744356" y="33921"/>
                      </a:moveTo>
                      <a:cubicBezTo>
                        <a:pt x="744356" y="33921"/>
                        <a:pt x="744356" y="33921"/>
                        <a:pt x="745401" y="33921"/>
                      </a:cubicBezTo>
                      <a:lnTo>
                        <a:pt x="34106" y="33921"/>
                      </a:lnTo>
                      <a:cubicBezTo>
                        <a:pt x="33061" y="33921"/>
                        <a:pt x="33061" y="33921"/>
                        <a:pt x="33061" y="33921"/>
                      </a:cubicBezTo>
                      <a:moveTo>
                        <a:pt x="33061" y="485734"/>
                      </a:moveTo>
                      <a:lnTo>
                        <a:pt x="744356" y="485734"/>
                      </a:lnTo>
                      <a:lnTo>
                        <a:pt x="744356" y="33921"/>
                      </a:lnTo>
                      <a:cubicBezTo>
                        <a:pt x="744356" y="33921"/>
                        <a:pt x="744356" y="33921"/>
                        <a:pt x="745401" y="33921"/>
                      </a:cubicBezTo>
                      <a:lnTo>
                        <a:pt x="34106" y="33921"/>
                      </a:lnTo>
                      <a:cubicBezTo>
                        <a:pt x="33061" y="33921"/>
                        <a:pt x="33061" y="33921"/>
                        <a:pt x="33061" y="33921"/>
                      </a:cubicBezTo>
                      <a:lnTo>
                        <a:pt x="33061" y="485640"/>
                      </a:lnTo>
                      <a:close/>
                    </a:path>
                  </a:pathLst>
                </a:custGeom>
                <a:solidFill>
                  <a:srgbClr val="000000"/>
                </a:solidFill>
                <a:ln w="9436" cap="flat">
                  <a:noFill/>
                  <a:prstDash val="solid"/>
                  <a:miter/>
                </a:ln>
              </p:spPr>
              <p:txBody>
                <a:bodyPr rtlCol="0" anchor="ctr"/>
                <a:lstStyle/>
                <a:p>
                  <a:endParaRPr lang="de-DE"/>
                </a:p>
              </p:txBody>
            </p:sp>
            <p:sp>
              <p:nvSpPr>
                <p:cNvPr id="51" name="Freihandform 71">
                  <a:extLst>
                    <a:ext uri="{FF2B5EF4-FFF2-40B4-BE49-F238E27FC236}">
                      <a16:creationId xmlns:a16="http://schemas.microsoft.com/office/drawing/2014/main" id="{770D74F2-3165-FE2D-6244-AD1EE8C325C3}"/>
                    </a:ext>
                  </a:extLst>
                </p:cNvPr>
                <p:cNvSpPr/>
                <p:nvPr/>
              </p:nvSpPr>
              <p:spPr>
                <a:xfrm>
                  <a:off x="4522814" y="2741356"/>
                  <a:ext cx="18990" cy="18845"/>
                </a:xfrm>
                <a:custGeom>
                  <a:avLst/>
                  <a:gdLst>
                    <a:gd name="connsiteX0" fmla="*/ 18991 w 18990"/>
                    <a:gd name="connsiteY0" fmla="*/ 9423 h 18845"/>
                    <a:gd name="connsiteX1" fmla="*/ 9495 w 18990"/>
                    <a:gd name="connsiteY1" fmla="*/ 18845 h 18845"/>
                    <a:gd name="connsiteX2" fmla="*/ 0 w 18990"/>
                    <a:gd name="connsiteY2" fmla="*/ 9423 h 18845"/>
                    <a:gd name="connsiteX3" fmla="*/ 9495 w 18990"/>
                    <a:gd name="connsiteY3" fmla="*/ 0 h 18845"/>
                    <a:gd name="connsiteX4" fmla="*/ 18991 w 18990"/>
                    <a:gd name="connsiteY4" fmla="*/ 9423 h 18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 h="18845">
                      <a:moveTo>
                        <a:pt x="18991" y="9423"/>
                      </a:moveTo>
                      <a:cubicBezTo>
                        <a:pt x="18991" y="14627"/>
                        <a:pt x="14740" y="18845"/>
                        <a:pt x="9495" y="18845"/>
                      </a:cubicBezTo>
                      <a:cubicBezTo>
                        <a:pt x="4251" y="18845"/>
                        <a:pt x="0" y="14627"/>
                        <a:pt x="0" y="9423"/>
                      </a:cubicBezTo>
                      <a:cubicBezTo>
                        <a:pt x="0" y="4218"/>
                        <a:pt x="4251" y="0"/>
                        <a:pt x="9495" y="0"/>
                      </a:cubicBezTo>
                      <a:cubicBezTo>
                        <a:pt x="14740" y="0"/>
                        <a:pt x="18991" y="4218"/>
                        <a:pt x="18991" y="9423"/>
                      </a:cubicBezTo>
                      <a:close/>
                    </a:path>
                  </a:pathLst>
                </a:custGeom>
                <a:solidFill>
                  <a:srgbClr val="6F6F6F"/>
                </a:solidFill>
                <a:ln w="9436" cap="flat">
                  <a:noFill/>
                  <a:prstDash val="solid"/>
                  <a:miter/>
                </a:ln>
              </p:spPr>
              <p:txBody>
                <a:bodyPr rtlCol="0" anchor="ctr"/>
                <a:lstStyle/>
                <a:p>
                  <a:endParaRPr lang="de-DE"/>
                </a:p>
              </p:txBody>
            </p:sp>
            <p:sp>
              <p:nvSpPr>
                <p:cNvPr id="52" name="Freihandform 72">
                  <a:extLst>
                    <a:ext uri="{FF2B5EF4-FFF2-40B4-BE49-F238E27FC236}">
                      <a16:creationId xmlns:a16="http://schemas.microsoft.com/office/drawing/2014/main" id="{B3BDBD28-8619-C6BA-657C-3F9DD3900C1E}"/>
                    </a:ext>
                  </a:extLst>
                </p:cNvPr>
                <p:cNvSpPr/>
                <p:nvPr/>
              </p:nvSpPr>
              <p:spPr>
                <a:xfrm>
                  <a:off x="4560985" y="2741356"/>
                  <a:ext cx="18990" cy="18845"/>
                </a:xfrm>
                <a:custGeom>
                  <a:avLst/>
                  <a:gdLst>
                    <a:gd name="connsiteX0" fmla="*/ 18991 w 18990"/>
                    <a:gd name="connsiteY0" fmla="*/ 9423 h 18845"/>
                    <a:gd name="connsiteX1" fmla="*/ 9495 w 18990"/>
                    <a:gd name="connsiteY1" fmla="*/ 18845 h 18845"/>
                    <a:gd name="connsiteX2" fmla="*/ 0 w 18990"/>
                    <a:gd name="connsiteY2" fmla="*/ 9423 h 18845"/>
                    <a:gd name="connsiteX3" fmla="*/ 9495 w 18990"/>
                    <a:gd name="connsiteY3" fmla="*/ 0 h 18845"/>
                    <a:gd name="connsiteX4" fmla="*/ 18991 w 18990"/>
                    <a:gd name="connsiteY4" fmla="*/ 9423 h 18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 h="18845">
                      <a:moveTo>
                        <a:pt x="18991" y="9423"/>
                      </a:moveTo>
                      <a:cubicBezTo>
                        <a:pt x="18991" y="14627"/>
                        <a:pt x="14740" y="18845"/>
                        <a:pt x="9495" y="18845"/>
                      </a:cubicBezTo>
                      <a:cubicBezTo>
                        <a:pt x="4251" y="18845"/>
                        <a:pt x="0" y="14627"/>
                        <a:pt x="0" y="9423"/>
                      </a:cubicBezTo>
                      <a:cubicBezTo>
                        <a:pt x="0" y="4218"/>
                        <a:pt x="4251" y="0"/>
                        <a:pt x="9495" y="0"/>
                      </a:cubicBezTo>
                      <a:cubicBezTo>
                        <a:pt x="14740" y="0"/>
                        <a:pt x="18991" y="4218"/>
                        <a:pt x="18991" y="9423"/>
                      </a:cubicBezTo>
                      <a:close/>
                    </a:path>
                  </a:pathLst>
                </a:custGeom>
                <a:solidFill>
                  <a:srgbClr val="6F6F6F"/>
                </a:solidFill>
                <a:ln w="9436" cap="flat">
                  <a:noFill/>
                  <a:prstDash val="solid"/>
                  <a:miter/>
                </a:ln>
              </p:spPr>
              <p:txBody>
                <a:bodyPr rtlCol="0" anchor="ctr"/>
                <a:lstStyle/>
                <a:p>
                  <a:endParaRPr lang="de-DE"/>
                </a:p>
              </p:txBody>
            </p:sp>
            <p:sp>
              <p:nvSpPr>
                <p:cNvPr id="53" name="Freihandform 73">
                  <a:extLst>
                    <a:ext uri="{FF2B5EF4-FFF2-40B4-BE49-F238E27FC236}">
                      <a16:creationId xmlns:a16="http://schemas.microsoft.com/office/drawing/2014/main" id="{3BCCA886-B292-478C-0846-53266E5B6628}"/>
                    </a:ext>
                  </a:extLst>
                </p:cNvPr>
                <p:cNvSpPr/>
                <p:nvPr/>
              </p:nvSpPr>
              <p:spPr>
                <a:xfrm>
                  <a:off x="4595738" y="2741356"/>
                  <a:ext cx="18990" cy="18845"/>
                </a:xfrm>
                <a:custGeom>
                  <a:avLst/>
                  <a:gdLst>
                    <a:gd name="connsiteX0" fmla="*/ 18991 w 18990"/>
                    <a:gd name="connsiteY0" fmla="*/ 9423 h 18845"/>
                    <a:gd name="connsiteX1" fmla="*/ 9495 w 18990"/>
                    <a:gd name="connsiteY1" fmla="*/ 18845 h 18845"/>
                    <a:gd name="connsiteX2" fmla="*/ 0 w 18990"/>
                    <a:gd name="connsiteY2" fmla="*/ 9423 h 18845"/>
                    <a:gd name="connsiteX3" fmla="*/ 9495 w 18990"/>
                    <a:gd name="connsiteY3" fmla="*/ 0 h 18845"/>
                    <a:gd name="connsiteX4" fmla="*/ 18991 w 18990"/>
                    <a:gd name="connsiteY4" fmla="*/ 9423 h 18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 h="18845">
                      <a:moveTo>
                        <a:pt x="18991" y="9423"/>
                      </a:moveTo>
                      <a:cubicBezTo>
                        <a:pt x="18991" y="14627"/>
                        <a:pt x="14740" y="18845"/>
                        <a:pt x="9495" y="18845"/>
                      </a:cubicBezTo>
                      <a:cubicBezTo>
                        <a:pt x="4251" y="18845"/>
                        <a:pt x="0" y="14627"/>
                        <a:pt x="0" y="9423"/>
                      </a:cubicBezTo>
                      <a:cubicBezTo>
                        <a:pt x="0" y="4218"/>
                        <a:pt x="4251" y="0"/>
                        <a:pt x="9495" y="0"/>
                      </a:cubicBezTo>
                      <a:cubicBezTo>
                        <a:pt x="14740" y="0"/>
                        <a:pt x="18991" y="4218"/>
                        <a:pt x="18991" y="9423"/>
                      </a:cubicBezTo>
                      <a:close/>
                    </a:path>
                  </a:pathLst>
                </a:custGeom>
                <a:solidFill>
                  <a:srgbClr val="6F6F6F"/>
                </a:solidFill>
                <a:ln w="9436" cap="flat">
                  <a:noFill/>
                  <a:prstDash val="solid"/>
                  <a:miter/>
                </a:ln>
              </p:spPr>
              <p:txBody>
                <a:bodyPr rtlCol="0" anchor="ctr"/>
                <a:lstStyle/>
                <a:p>
                  <a:endParaRPr lang="de-DE"/>
                </a:p>
              </p:txBody>
            </p:sp>
          </p:grpSp>
          <p:pic>
            <p:nvPicPr>
              <p:cNvPr id="37" name="Grafik 36">
                <a:extLst>
                  <a:ext uri="{FF2B5EF4-FFF2-40B4-BE49-F238E27FC236}">
                    <a16:creationId xmlns:a16="http://schemas.microsoft.com/office/drawing/2014/main" id="{E1210F5C-6993-696B-739E-61724FF5963F}"/>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24590" b="80343"/>
              <a:stretch/>
            </p:blipFill>
            <p:spPr>
              <a:xfrm>
                <a:off x="4435266" y="2457447"/>
                <a:ext cx="536319" cy="242150"/>
              </a:xfrm>
              <a:prstGeom prst="rect">
                <a:avLst/>
              </a:prstGeom>
            </p:spPr>
          </p:pic>
        </p:grpSp>
        <p:pic>
          <p:nvPicPr>
            <p:cNvPr id="35" name="Grafik 34">
              <a:extLst>
                <a:ext uri="{FF2B5EF4-FFF2-40B4-BE49-F238E27FC236}">
                  <a16:creationId xmlns:a16="http://schemas.microsoft.com/office/drawing/2014/main" id="{D4FE79EC-ACD2-0CDB-AD89-EF228EE682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45846" y="2599701"/>
              <a:ext cx="626638" cy="383466"/>
            </a:xfrm>
            <a:prstGeom prst="rect">
              <a:avLst/>
            </a:prstGeom>
          </p:spPr>
        </p:pic>
      </p:grpSp>
    </p:spTree>
    <p:extLst>
      <p:ext uri="{BB962C8B-B14F-4D97-AF65-F5344CB8AC3E}">
        <p14:creationId xmlns:p14="http://schemas.microsoft.com/office/powerpoint/2010/main" val="72248448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612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EC6CA7B2-54C9-E305-9D5E-2084E2E736C5}"/>
              </a:ext>
            </a:extLst>
          </p:cNvPr>
          <p:cNvSpPr>
            <a:spLocks noGrp="1"/>
          </p:cNvSpPr>
          <p:nvPr>
            <p:ph type="body" sz="quarter" idx="13"/>
          </p:nvPr>
        </p:nvSpPr>
        <p:spPr/>
        <p:txBody>
          <a:bodyPr/>
          <a:lstStyle/>
          <a:p>
            <a:pPr marL="285750" indent="-285750">
              <a:lnSpc>
                <a:spcPct val="107000"/>
              </a:lnSpc>
              <a:spcAft>
                <a:spcPts val="8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Arial" panose="020B0604020202020204" pitchFamily="34" charset="0"/>
              </a:rPr>
              <a:t>C</a:t>
            </a:r>
            <a:r>
              <a:rPr lang="en-US" sz="1600">
                <a:effectLst/>
                <a:latin typeface="Calibri" panose="020F0502020204030204" pitchFamily="34" charset="0"/>
                <a:ea typeface="Calibri" panose="020F0502020204030204" pitchFamily="34" charset="0"/>
                <a:cs typeface="Arial" panose="020B0604020202020204" pitchFamily="34" charset="0"/>
              </a:rPr>
              <a:t>ircular approach</a:t>
            </a:r>
          </a:p>
          <a:p>
            <a:pPr marL="285750" indent="-285750">
              <a:lnSpc>
                <a:spcPct val="107000"/>
              </a:lnSpc>
              <a:spcAft>
                <a:spcPts val="80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Packaging can be cleaned, refilled and used repeatedly for same purpose </a:t>
            </a:r>
            <a:endParaRPr lang="de-DE" sz="16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Arial" panose="020B0604020202020204" pitchFamily="34" charset="0"/>
              </a:rPr>
              <a:t>S</a:t>
            </a:r>
            <a:r>
              <a:rPr lang="en-US" sz="1600">
                <a:effectLst/>
                <a:latin typeface="Calibri" panose="020F0502020204030204" pitchFamily="34" charset="0"/>
                <a:ea typeface="Calibri" panose="020F0502020204030204" pitchFamily="34" charset="0"/>
                <a:cs typeface="Arial" panose="020B0604020202020204" pitchFamily="34" charset="0"/>
              </a:rPr>
              <a:t>mall deposit is added to incentivize the consumer to return</a:t>
            </a:r>
          </a:p>
          <a:p>
            <a:pPr marL="285750" indent="-285750">
              <a:lnSpc>
                <a:spcPct val="107000"/>
              </a:lnSpc>
              <a:spcAft>
                <a:spcPts val="80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Arial" panose="020B0604020202020204" pitchFamily="34" charset="0"/>
              </a:rPr>
              <a:t>After consumption, the consumer returns the empty container to collection point to get deposit back</a:t>
            </a:r>
          </a:p>
          <a:p>
            <a:pPr marL="285750" indent="-285750">
              <a:lnSpc>
                <a:spcPct val="107000"/>
              </a:lnSpc>
              <a:spcAft>
                <a:spcPts val="8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Arial" panose="020B0604020202020204" pitchFamily="34" charset="0"/>
              </a:rPr>
              <a:t>Reusable packaging systems can also be set up business-to-business</a:t>
            </a:r>
            <a:endParaRPr lang="en-US" sz="1600">
              <a:effectLst/>
              <a:latin typeface="Calibri" panose="020F0502020204030204" pitchFamily="34" charset="0"/>
              <a:ea typeface="Calibri" panose="020F0502020204030204" pitchFamily="34" charset="0"/>
              <a:cs typeface="Arial" panose="020B0604020202020204" pitchFamily="34" charset="0"/>
            </a:endParaRPr>
          </a:p>
          <a:p>
            <a:endParaRPr lang="de-DE"/>
          </a:p>
        </p:txBody>
      </p:sp>
      <p:pic>
        <p:nvPicPr>
          <p:cNvPr id="13" name="Bildplatzhalter 12" descr="Ein Bild, das Zug, draußen, Gras, Gebäude enthält.&#10;&#10;Automatisch generierte Beschreibung">
            <a:extLst>
              <a:ext uri="{FF2B5EF4-FFF2-40B4-BE49-F238E27FC236}">
                <a16:creationId xmlns:a16="http://schemas.microsoft.com/office/drawing/2014/main" id="{189F7ECE-40FC-B07B-C887-4EFD93192535}"/>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rot="5400000">
            <a:off x="6247318" y="1736219"/>
            <a:ext cx="2053214" cy="3489325"/>
          </a:xfrm>
        </p:spPr>
      </p:pic>
      <p:sp>
        <p:nvSpPr>
          <p:cNvPr id="8" name="Titel 7">
            <a:extLst>
              <a:ext uri="{FF2B5EF4-FFF2-40B4-BE49-F238E27FC236}">
                <a16:creationId xmlns:a16="http://schemas.microsoft.com/office/drawing/2014/main" id="{5663F464-522F-0EFF-7E50-855EF1C18014}"/>
              </a:ext>
            </a:extLst>
          </p:cNvPr>
          <p:cNvSpPr>
            <a:spLocks noGrp="1"/>
          </p:cNvSpPr>
          <p:nvPr>
            <p:ph type="title"/>
          </p:nvPr>
        </p:nvSpPr>
        <p:spPr/>
        <p:txBody>
          <a:bodyPr/>
          <a:lstStyle/>
          <a:p>
            <a:r>
              <a:rPr lang="de-DE" err="1"/>
              <a:t>Reusable</a:t>
            </a:r>
            <a:r>
              <a:rPr lang="de-DE"/>
              <a:t> </a:t>
            </a:r>
            <a:r>
              <a:rPr lang="de-DE" err="1"/>
              <a:t>packaging</a:t>
            </a:r>
            <a:endParaRPr lang="de-DE"/>
          </a:p>
        </p:txBody>
      </p:sp>
      <p:sp>
        <p:nvSpPr>
          <p:cNvPr id="3" name="Datumsplatzhalter 2">
            <a:extLst>
              <a:ext uri="{FF2B5EF4-FFF2-40B4-BE49-F238E27FC236}">
                <a16:creationId xmlns:a16="http://schemas.microsoft.com/office/drawing/2014/main" id="{557A1C1E-EB86-C471-A9D8-94237B485EF9}"/>
              </a:ext>
            </a:extLst>
          </p:cNvPr>
          <p:cNvSpPr>
            <a:spLocks noGrp="1"/>
          </p:cNvSpPr>
          <p:nvPr>
            <p:ph type="dt" sz="half" idx="17"/>
          </p:nvPr>
        </p:nvSpPr>
        <p:spPr>
          <a:xfrm>
            <a:off x="1059417" y="4926383"/>
            <a:ext cx="533639" cy="92333"/>
          </a:xfrm>
        </p:spPr>
        <p:txBody>
          <a:bodyPr/>
          <a:lstStyle/>
          <a:p>
            <a:r>
              <a:rPr lang="en-GB"/>
              <a:t>January 2024</a:t>
            </a:r>
          </a:p>
        </p:txBody>
      </p:sp>
      <p:sp>
        <p:nvSpPr>
          <p:cNvPr id="4" name="Fußzeilenplatzhalter 3">
            <a:extLst>
              <a:ext uri="{FF2B5EF4-FFF2-40B4-BE49-F238E27FC236}">
                <a16:creationId xmlns:a16="http://schemas.microsoft.com/office/drawing/2014/main" id="{442D9BDD-E05C-387D-5D29-A73AE86FB9EA}"/>
              </a:ext>
            </a:extLst>
          </p:cNvPr>
          <p:cNvSpPr>
            <a:spLocks noGrp="1"/>
          </p:cNvSpPr>
          <p:nvPr>
            <p:ph type="ftr" sz="quarter" idx="18"/>
          </p:nvPr>
        </p:nvSpPr>
        <p:spPr/>
        <p:txBody>
          <a:bodyPr/>
          <a:lstStyle/>
          <a:p>
            <a:r>
              <a:rPr lang="en-GB"/>
              <a:t>Circular City Labs</a:t>
            </a:r>
          </a:p>
        </p:txBody>
      </p:sp>
      <p:sp>
        <p:nvSpPr>
          <p:cNvPr id="5" name="Foliennummernplatzhalter 4">
            <a:extLst>
              <a:ext uri="{FF2B5EF4-FFF2-40B4-BE49-F238E27FC236}">
                <a16:creationId xmlns:a16="http://schemas.microsoft.com/office/drawing/2014/main" id="{7C5803E3-FEED-39AC-6F51-93F0AE976E9E}"/>
              </a:ext>
            </a:extLst>
          </p:cNvPr>
          <p:cNvSpPr>
            <a:spLocks noGrp="1"/>
          </p:cNvSpPr>
          <p:nvPr>
            <p:ph type="sldNum" sz="quarter" idx="19"/>
          </p:nvPr>
        </p:nvSpPr>
        <p:spPr/>
        <p:txBody>
          <a:bodyPr/>
          <a:lstStyle/>
          <a:p>
            <a:r>
              <a:rPr lang="en-GB"/>
              <a:t>Page </a:t>
            </a:r>
            <a:fld id="{3A8B5DB7-81A8-4ED4-916B-6B23CD603687}" type="slidenum">
              <a:rPr lang="en-GB" smtClean="0"/>
              <a:pPr/>
              <a:t>6</a:t>
            </a:fld>
            <a:endParaRPr lang="en-GB"/>
          </a:p>
        </p:txBody>
      </p:sp>
      <p:pic>
        <p:nvPicPr>
          <p:cNvPr id="17" name="Grafik 16">
            <a:extLst>
              <a:ext uri="{FF2B5EF4-FFF2-40B4-BE49-F238E27FC236}">
                <a16:creationId xmlns:a16="http://schemas.microsoft.com/office/drawing/2014/main" id="{62A97849-83FD-75F2-ECB8-4B9B18A588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35262" y="232716"/>
            <a:ext cx="1619397" cy="2053215"/>
          </a:xfrm>
          <a:prstGeom prst="rect">
            <a:avLst/>
          </a:prstGeom>
        </p:spPr>
      </p:pic>
      <p:pic>
        <p:nvPicPr>
          <p:cNvPr id="19" name="Grafik 18">
            <a:extLst>
              <a:ext uri="{FF2B5EF4-FFF2-40B4-BE49-F238E27FC236}">
                <a16:creationId xmlns:a16="http://schemas.microsoft.com/office/drawing/2014/main" id="{041A36E8-0B58-7D90-13E0-48E3C1021D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588" y="230232"/>
            <a:ext cx="1961999" cy="2053215"/>
          </a:xfrm>
          <a:prstGeom prst="rect">
            <a:avLst/>
          </a:prstGeom>
        </p:spPr>
      </p:pic>
      <p:pic>
        <p:nvPicPr>
          <p:cNvPr id="21" name="Grafik 20">
            <a:extLst>
              <a:ext uri="{FF2B5EF4-FFF2-40B4-BE49-F238E27FC236}">
                <a16:creationId xmlns:a16="http://schemas.microsoft.com/office/drawing/2014/main" id="{B6C0C350-72B6-DD56-49A2-AE5485C308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42436" y="229198"/>
            <a:ext cx="1088373" cy="204296"/>
          </a:xfrm>
          <a:prstGeom prst="rect">
            <a:avLst/>
          </a:prstGeom>
        </p:spPr>
      </p:pic>
    </p:spTree>
    <p:extLst>
      <p:ext uri="{BB962C8B-B14F-4D97-AF65-F5344CB8AC3E}">
        <p14:creationId xmlns:p14="http://schemas.microsoft.com/office/powerpoint/2010/main" val="23686427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B31352-2175-1EC7-9721-91DD647902A3}"/>
              </a:ext>
            </a:extLst>
          </p:cNvPr>
          <p:cNvSpPr>
            <a:spLocks noGrp="1"/>
          </p:cNvSpPr>
          <p:nvPr>
            <p:ph type="body" sz="quarter" idx="13"/>
          </p:nvPr>
        </p:nvSpPr>
        <p:spPr>
          <a:xfrm>
            <a:off x="299086" y="3254863"/>
            <a:ext cx="8568564" cy="1266337"/>
          </a:xfrm>
          <a:solidFill>
            <a:srgbClr val="F6B859"/>
          </a:solidFill>
        </p:spPr>
        <p:txBody>
          <a:bodyPr lIns="72000" tIns="72000" bIns="72000"/>
          <a:lstStyle/>
          <a:p>
            <a:pPr algn="l">
              <a:buClr>
                <a:srgbClr val="C80F0F"/>
              </a:buClr>
            </a:pPr>
            <a:r>
              <a:rPr lang="en-GB" sz="1600" b="1">
                <a:solidFill>
                  <a:schemeClr val="bg1"/>
                </a:solidFill>
              </a:rPr>
              <a:t>Project period:		</a:t>
            </a:r>
            <a:r>
              <a:rPr lang="en-GB" sz="1600">
                <a:solidFill>
                  <a:schemeClr val="bg1"/>
                </a:solidFill>
              </a:rPr>
              <a:t>01/2023 to 12/2025</a:t>
            </a:r>
            <a:endParaRPr lang="en-GB" sz="1600" b="1">
              <a:solidFill>
                <a:schemeClr val="bg1"/>
              </a:solidFill>
            </a:endParaRPr>
          </a:p>
          <a:p>
            <a:pPr algn="l">
              <a:buClr>
                <a:srgbClr val="C80F0F"/>
              </a:buClr>
            </a:pPr>
            <a:r>
              <a:rPr lang="en-GB" sz="1600" b="1">
                <a:solidFill>
                  <a:schemeClr val="bg1"/>
                </a:solidFill>
              </a:rPr>
              <a:t>4 selected partner cities: </a:t>
            </a:r>
            <a:r>
              <a:rPr lang="en-GB" sz="1600">
                <a:solidFill>
                  <a:schemeClr val="bg1"/>
                </a:solidFill>
              </a:rPr>
              <a:t>	Tirana (Albania), Tbilisi (Georgia), Medellín (Colombia), 					South Africa or Kosovo (</a:t>
            </a:r>
            <a:r>
              <a:rPr lang="en-GB" sz="1600" err="1">
                <a:solidFill>
                  <a:schemeClr val="bg1"/>
                </a:solidFill>
              </a:rPr>
              <a:t>tbd</a:t>
            </a:r>
            <a:r>
              <a:rPr lang="en-GB" sz="1600">
                <a:solidFill>
                  <a:schemeClr val="bg1"/>
                </a:solidFill>
              </a:rPr>
              <a:t>)</a:t>
            </a:r>
          </a:p>
          <a:p>
            <a:pPr algn="l">
              <a:buClr>
                <a:srgbClr val="C80F0F"/>
              </a:buClr>
            </a:pPr>
            <a:r>
              <a:rPr lang="en-GB" sz="1600" b="1">
                <a:solidFill>
                  <a:schemeClr val="bg1"/>
                </a:solidFill>
              </a:rPr>
              <a:t>Sectors:</a:t>
            </a:r>
            <a:r>
              <a:rPr lang="en-GB" sz="1600">
                <a:solidFill>
                  <a:schemeClr val="bg1"/>
                </a:solidFill>
              </a:rPr>
              <a:t>			Selection of sectors depends on local demand and interest</a:t>
            </a:r>
          </a:p>
        </p:txBody>
      </p:sp>
      <p:sp>
        <p:nvSpPr>
          <p:cNvPr id="3" name="Titel 2">
            <a:extLst>
              <a:ext uri="{FF2B5EF4-FFF2-40B4-BE49-F238E27FC236}">
                <a16:creationId xmlns:a16="http://schemas.microsoft.com/office/drawing/2014/main" id="{52E55D17-1206-7F06-006D-D773130C971B}"/>
              </a:ext>
            </a:extLst>
          </p:cNvPr>
          <p:cNvSpPr>
            <a:spLocks noGrp="1"/>
          </p:cNvSpPr>
          <p:nvPr>
            <p:ph type="title"/>
          </p:nvPr>
        </p:nvSpPr>
        <p:spPr/>
        <p:txBody>
          <a:bodyPr/>
          <a:lstStyle/>
          <a:p>
            <a:r>
              <a:rPr lang="en-GB" sz="2000"/>
              <a:t>Circular City Labs – Testing reusable packaging systems in cities</a:t>
            </a:r>
            <a:endParaRPr lang="de-DE" sz="2000"/>
          </a:p>
        </p:txBody>
      </p:sp>
      <p:sp>
        <p:nvSpPr>
          <p:cNvPr id="4" name="Datumsplatzhalter 3">
            <a:extLst>
              <a:ext uri="{FF2B5EF4-FFF2-40B4-BE49-F238E27FC236}">
                <a16:creationId xmlns:a16="http://schemas.microsoft.com/office/drawing/2014/main" id="{D3A0928E-FFB3-F02C-1C0E-9438BE16EEB1}"/>
              </a:ext>
            </a:extLst>
          </p:cNvPr>
          <p:cNvSpPr>
            <a:spLocks noGrp="1"/>
          </p:cNvSpPr>
          <p:nvPr>
            <p:ph type="dt" sz="half" idx="14"/>
          </p:nvPr>
        </p:nvSpPr>
        <p:spPr>
          <a:xfrm>
            <a:off x="1059417" y="4926383"/>
            <a:ext cx="533639" cy="92333"/>
          </a:xfrm>
        </p:spPr>
        <p:txBody>
          <a:bodyPr/>
          <a:lstStyle/>
          <a:p>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5" name="Fußzeilenplatzhalter 4">
            <a:extLst>
              <a:ext uri="{FF2B5EF4-FFF2-40B4-BE49-F238E27FC236}">
                <a16:creationId xmlns:a16="http://schemas.microsoft.com/office/drawing/2014/main" id="{8DB5F561-8A28-CB94-27CD-A5E283FAAC62}"/>
              </a:ext>
            </a:extLst>
          </p:cNvPr>
          <p:cNvSpPr>
            <a:spLocks noGrp="1"/>
          </p:cNvSpPr>
          <p:nvPr>
            <p:ph type="ftr" sz="quarter" idx="15"/>
          </p:nvPr>
        </p:nvSpPr>
        <p:spPr/>
        <p:txBody>
          <a:bodyPr/>
          <a:lstStyle/>
          <a:p>
            <a:r>
              <a:rPr lang="en-GB"/>
              <a:t>Circular City Labs</a:t>
            </a:r>
          </a:p>
        </p:txBody>
      </p:sp>
      <p:sp>
        <p:nvSpPr>
          <p:cNvPr id="6" name="Foliennummernplatzhalter 5">
            <a:extLst>
              <a:ext uri="{FF2B5EF4-FFF2-40B4-BE49-F238E27FC236}">
                <a16:creationId xmlns:a16="http://schemas.microsoft.com/office/drawing/2014/main" id="{F6B29B9F-94C0-E0CF-DB9E-D2C240E1179C}"/>
              </a:ext>
            </a:extLst>
          </p:cNvPr>
          <p:cNvSpPr>
            <a:spLocks noGrp="1"/>
          </p:cNvSpPr>
          <p:nvPr>
            <p:ph type="sldNum" sz="quarter" idx="16"/>
          </p:nvPr>
        </p:nvSpPr>
        <p:spPr/>
        <p:txBody>
          <a:bodyPr/>
          <a:lstStyle/>
          <a:p>
            <a:r>
              <a:rPr lang="en-GB"/>
              <a:t>Page </a:t>
            </a:r>
            <a:fld id="{3A8B5DB7-81A8-4ED4-916B-6B23CD603687}" type="slidenum">
              <a:rPr lang="en-GB" smtClean="0"/>
              <a:pPr/>
              <a:t>7</a:t>
            </a:fld>
            <a:endParaRPr lang="en-GB"/>
          </a:p>
        </p:txBody>
      </p:sp>
      <p:sp>
        <p:nvSpPr>
          <p:cNvPr id="7" name="Rechteck 6">
            <a:extLst>
              <a:ext uri="{FF2B5EF4-FFF2-40B4-BE49-F238E27FC236}">
                <a16:creationId xmlns:a16="http://schemas.microsoft.com/office/drawing/2014/main" id="{EF7BEC29-91D8-BA7B-777E-A56B481D2CF5}"/>
              </a:ext>
            </a:extLst>
          </p:cNvPr>
          <p:cNvSpPr/>
          <p:nvPr/>
        </p:nvSpPr>
        <p:spPr>
          <a:xfrm>
            <a:off x="276350" y="1090332"/>
            <a:ext cx="8568564" cy="542749"/>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Project goal: Reduce greenhouse gas emissions through waste prevention.</a:t>
            </a:r>
            <a:endParaRPr lang="de-DE" sz="1600" b="1"/>
          </a:p>
        </p:txBody>
      </p:sp>
      <p:grpSp>
        <p:nvGrpSpPr>
          <p:cNvPr id="9" name="Gruppieren 8">
            <a:extLst>
              <a:ext uri="{FF2B5EF4-FFF2-40B4-BE49-F238E27FC236}">
                <a16:creationId xmlns:a16="http://schemas.microsoft.com/office/drawing/2014/main" id="{009D07D0-AE4E-F658-D9F9-66E3E1A3E019}"/>
              </a:ext>
            </a:extLst>
          </p:cNvPr>
          <p:cNvGrpSpPr/>
          <p:nvPr/>
        </p:nvGrpSpPr>
        <p:grpSpPr>
          <a:xfrm>
            <a:off x="1078506" y="1791719"/>
            <a:ext cx="6986989" cy="1350769"/>
            <a:chOff x="1059417" y="2228210"/>
            <a:chExt cx="6986989" cy="1350769"/>
          </a:xfrm>
        </p:grpSpPr>
        <p:sp>
          <p:nvSpPr>
            <p:cNvPr id="21" name="Rechteck 20">
              <a:extLst>
                <a:ext uri="{FF2B5EF4-FFF2-40B4-BE49-F238E27FC236}">
                  <a16:creationId xmlns:a16="http://schemas.microsoft.com/office/drawing/2014/main" id="{76D30764-A6A2-B89C-459B-9F3F6B18FC11}"/>
                </a:ext>
              </a:extLst>
            </p:cNvPr>
            <p:cNvSpPr/>
            <p:nvPr/>
          </p:nvSpPr>
          <p:spPr>
            <a:xfrm>
              <a:off x="1059417" y="2228210"/>
              <a:ext cx="3329174" cy="1350769"/>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err="1">
                  <a:solidFill>
                    <a:schemeClr val="tx1"/>
                  </a:solidFill>
                </a:rPr>
                <a:t>Reusable</a:t>
              </a:r>
              <a:r>
                <a:rPr lang="de-DE" sz="1600" b="1">
                  <a:solidFill>
                    <a:schemeClr val="tx1"/>
                  </a:solidFill>
                </a:rPr>
                <a:t> </a:t>
              </a:r>
              <a:r>
                <a:rPr lang="de-DE" sz="1600" b="1" err="1">
                  <a:solidFill>
                    <a:schemeClr val="tx1"/>
                  </a:solidFill>
                </a:rPr>
                <a:t>packaging</a:t>
              </a:r>
              <a:r>
                <a:rPr lang="de-DE" sz="1600" b="1">
                  <a:solidFill>
                    <a:schemeClr val="tx1"/>
                  </a:solidFill>
                </a:rPr>
                <a:t> </a:t>
              </a:r>
              <a:r>
                <a:rPr lang="de-DE" sz="1600" b="1" err="1">
                  <a:solidFill>
                    <a:schemeClr val="tx1"/>
                  </a:solidFill>
                </a:rPr>
                <a:t>systems</a:t>
              </a:r>
              <a:r>
                <a:rPr lang="de-DE" sz="1600" b="1">
                  <a:solidFill>
                    <a:schemeClr val="tx1"/>
                  </a:solidFill>
                </a:rPr>
                <a:t> </a:t>
              </a:r>
              <a:r>
                <a:rPr lang="de-DE" sz="1600" b="1" err="1">
                  <a:solidFill>
                    <a:schemeClr val="tx1"/>
                  </a:solidFill>
                </a:rPr>
                <a:t>are</a:t>
              </a:r>
              <a:r>
                <a:rPr lang="de-DE" sz="1600" b="1">
                  <a:solidFill>
                    <a:schemeClr val="tx1"/>
                  </a:solidFill>
                </a:rPr>
                <a:t> </a:t>
              </a:r>
              <a:r>
                <a:rPr lang="de-DE" sz="1600" b="1" err="1">
                  <a:solidFill>
                    <a:schemeClr val="tx1"/>
                  </a:solidFill>
                </a:rPr>
                <a:t>tested</a:t>
              </a:r>
              <a:r>
                <a:rPr lang="de-DE" sz="1600" b="1">
                  <a:solidFill>
                    <a:schemeClr val="tx1"/>
                  </a:solidFill>
                </a:rPr>
                <a:t>.</a:t>
              </a:r>
            </a:p>
          </p:txBody>
        </p:sp>
        <p:sp>
          <p:nvSpPr>
            <p:cNvPr id="8" name="Rechteck 7">
              <a:extLst>
                <a:ext uri="{FF2B5EF4-FFF2-40B4-BE49-F238E27FC236}">
                  <a16:creationId xmlns:a16="http://schemas.microsoft.com/office/drawing/2014/main" id="{C7C93337-4911-D28C-6673-B426FE83C37C}"/>
                </a:ext>
              </a:extLst>
            </p:cNvPr>
            <p:cNvSpPr/>
            <p:nvPr/>
          </p:nvSpPr>
          <p:spPr>
            <a:xfrm>
              <a:off x="4717232" y="2228210"/>
              <a:ext cx="3329174" cy="1350769"/>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The participation of women in the local circular economies is strengthened.</a:t>
              </a:r>
            </a:p>
          </p:txBody>
        </p:sp>
      </p:grpSp>
      <p:cxnSp>
        <p:nvCxnSpPr>
          <p:cNvPr id="12" name="Verbinder: gewinkelt 11">
            <a:extLst>
              <a:ext uri="{FF2B5EF4-FFF2-40B4-BE49-F238E27FC236}">
                <a16:creationId xmlns:a16="http://schemas.microsoft.com/office/drawing/2014/main" id="{BFC1E5C9-EE4B-1562-D395-DD0013724573}"/>
              </a:ext>
            </a:extLst>
          </p:cNvPr>
          <p:cNvCxnSpPr>
            <a:endCxn id="21" idx="1"/>
          </p:cNvCxnSpPr>
          <p:nvPr/>
        </p:nvCxnSpPr>
        <p:spPr>
          <a:xfrm rot="16200000" flipH="1">
            <a:off x="480830" y="1869428"/>
            <a:ext cx="834022" cy="361330"/>
          </a:xfrm>
          <a:prstGeom prst="bentConnector2">
            <a:avLst/>
          </a:prstGeom>
          <a:ln>
            <a:solidFill>
              <a:srgbClr val="0077B2"/>
            </a:solidFill>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594380E2-29C1-0CA4-2E40-149E262AC871}"/>
              </a:ext>
            </a:extLst>
          </p:cNvPr>
          <p:cNvCxnSpPr>
            <a:cxnSpLocks/>
          </p:cNvCxnSpPr>
          <p:nvPr/>
        </p:nvCxnSpPr>
        <p:spPr>
          <a:xfrm rot="5400000">
            <a:off x="7820256" y="1865882"/>
            <a:ext cx="835200" cy="360000"/>
          </a:xfrm>
          <a:prstGeom prst="bentConnector2">
            <a:avLst/>
          </a:prstGeom>
          <a:ln>
            <a:solidFill>
              <a:srgbClr val="0077B2"/>
            </a:solidFill>
          </a:ln>
        </p:spPr>
        <p:style>
          <a:lnRef idx="1">
            <a:schemeClr val="accent1"/>
          </a:lnRef>
          <a:fillRef idx="0">
            <a:schemeClr val="accent1"/>
          </a:fillRef>
          <a:effectRef idx="0">
            <a:schemeClr val="accent1"/>
          </a:effectRef>
          <a:fontRef idx="minor">
            <a:schemeClr val="tx1"/>
          </a:fontRef>
        </p:style>
      </p:cxnSp>
      <p:pic>
        <p:nvPicPr>
          <p:cNvPr id="11" name="Grafik 10" descr="Ein Bild, das Schwarz, Dunkelheit enthält.&#10;&#10;Automatisch generierte Beschreibung">
            <a:extLst>
              <a:ext uri="{FF2B5EF4-FFF2-40B4-BE49-F238E27FC236}">
                <a16:creationId xmlns:a16="http://schemas.microsoft.com/office/drawing/2014/main" id="{586F6AC1-BC93-764F-0BB0-D20D8D31E4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5582" y="2611328"/>
            <a:ext cx="459766" cy="531160"/>
          </a:xfrm>
          <a:prstGeom prst="rect">
            <a:avLst/>
          </a:prstGeom>
        </p:spPr>
      </p:pic>
      <p:pic>
        <p:nvPicPr>
          <p:cNvPr id="15" name="Grafik 14" descr="Ein Bild, das Schwarz, Dunkelheit enthält.&#10;&#10;Automatisch generierte Beschreibung">
            <a:extLst>
              <a:ext uri="{FF2B5EF4-FFF2-40B4-BE49-F238E27FC236}">
                <a16:creationId xmlns:a16="http://schemas.microsoft.com/office/drawing/2014/main" id="{CBCB864B-BD4D-C88A-EDA3-7EE2EF9EF2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7856" y="1153397"/>
            <a:ext cx="599495" cy="417458"/>
          </a:xfrm>
          <a:prstGeom prst="rect">
            <a:avLst/>
          </a:prstGeom>
        </p:spPr>
      </p:pic>
      <p:pic>
        <p:nvPicPr>
          <p:cNvPr id="23" name="Grafik 22" descr="Ein Bild, das Schwarz, Dunkelheit enthält.&#10;&#10;Automatisch generierte Beschreibung">
            <a:extLst>
              <a:ext uri="{FF2B5EF4-FFF2-40B4-BE49-F238E27FC236}">
                <a16:creationId xmlns:a16="http://schemas.microsoft.com/office/drawing/2014/main" id="{409B282C-F3E8-102D-FD3C-C582456741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1023" y="2504712"/>
            <a:ext cx="581892" cy="575238"/>
          </a:xfrm>
          <a:prstGeom prst="rect">
            <a:avLst/>
          </a:prstGeom>
        </p:spPr>
      </p:pic>
    </p:spTree>
    <p:extLst>
      <p:ext uri="{BB962C8B-B14F-4D97-AF65-F5344CB8AC3E}">
        <p14:creationId xmlns:p14="http://schemas.microsoft.com/office/powerpoint/2010/main" val="12751766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76D30764-A6A2-B89C-459B-9F3F6B18FC11}"/>
              </a:ext>
            </a:extLst>
          </p:cNvPr>
          <p:cNvSpPr/>
          <p:nvPr/>
        </p:nvSpPr>
        <p:spPr>
          <a:xfrm>
            <a:off x="477899" y="1028700"/>
            <a:ext cx="8275483" cy="3482068"/>
          </a:xfrm>
          <a:prstGeom prst="rect">
            <a:avLst/>
          </a:prstGeom>
          <a:solidFill>
            <a:srgbClr val="6DCFF6">
              <a:alpha val="198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lang="en-US" sz="1400">
                <a:solidFill>
                  <a:schemeClr val="tx1"/>
                </a:solidFill>
              </a:rPr>
              <a:t>In each selected city:</a:t>
            </a:r>
          </a:p>
          <a:p>
            <a:pPr marL="171450" indent="-171450">
              <a:buFont typeface="Arial" panose="020B0604020202020204" pitchFamily="34" charset="0"/>
              <a:buChar char="•"/>
            </a:pPr>
            <a:r>
              <a:rPr lang="en-US" sz="1400">
                <a:solidFill>
                  <a:schemeClr val="tx1"/>
                </a:solidFill>
              </a:rPr>
              <a:t>Multi-stakeholder approach</a:t>
            </a:r>
          </a:p>
          <a:p>
            <a:pPr marL="171450" indent="-171450">
              <a:buFont typeface="Arial" panose="020B0604020202020204" pitchFamily="34" charset="0"/>
              <a:buChar char="•"/>
            </a:pPr>
            <a:r>
              <a:rPr lang="en-US" sz="1400">
                <a:solidFill>
                  <a:schemeClr val="tx1"/>
                </a:solidFill>
              </a:rPr>
              <a:t>Inviting public sector, academia, civil society and private entities </a:t>
            </a:r>
          </a:p>
          <a:p>
            <a:pPr marL="171450" indent="-171450">
              <a:buFont typeface="Arial" panose="020B0604020202020204" pitchFamily="34" charset="0"/>
              <a:buChar char="•"/>
            </a:pPr>
            <a:r>
              <a:rPr lang="en-US" sz="1400">
                <a:solidFill>
                  <a:schemeClr val="tx1"/>
                </a:solidFill>
              </a:rPr>
              <a:t>Exchange around CE, reuse and women’s participation in the economy </a:t>
            </a:r>
          </a:p>
          <a:p>
            <a:pPr algn="ctr"/>
            <a:endParaRPr lang="de-DE" b="1">
              <a:solidFill>
                <a:schemeClr val="tx1"/>
              </a:solidFill>
            </a:endParaRPr>
          </a:p>
        </p:txBody>
      </p:sp>
      <p:sp>
        <p:nvSpPr>
          <p:cNvPr id="4" name="Datumsplatzhalter 3">
            <a:extLst>
              <a:ext uri="{FF2B5EF4-FFF2-40B4-BE49-F238E27FC236}">
                <a16:creationId xmlns:a16="http://schemas.microsoft.com/office/drawing/2014/main" id="{D3A0928E-FFB3-F02C-1C0E-9438BE16EEB1}"/>
              </a:ext>
            </a:extLst>
          </p:cNvPr>
          <p:cNvSpPr>
            <a:spLocks noGrp="1"/>
          </p:cNvSpPr>
          <p:nvPr>
            <p:ph type="dt" sz="half" idx="14"/>
          </p:nvPr>
        </p:nvSpPr>
        <p:spPr/>
        <p:txBody>
          <a:bodyPr/>
          <a:lstStyle/>
          <a:p>
            <a:r>
              <a:rPr lang="en-GB"/>
              <a:t>January 2024</a:t>
            </a:r>
          </a:p>
        </p:txBody>
      </p:sp>
      <p:sp>
        <p:nvSpPr>
          <p:cNvPr id="5" name="Fußzeilenplatzhalter 4">
            <a:extLst>
              <a:ext uri="{FF2B5EF4-FFF2-40B4-BE49-F238E27FC236}">
                <a16:creationId xmlns:a16="http://schemas.microsoft.com/office/drawing/2014/main" id="{8DB5F561-8A28-CB94-27CD-A5E283FAAC62}"/>
              </a:ext>
            </a:extLst>
          </p:cNvPr>
          <p:cNvSpPr>
            <a:spLocks noGrp="1"/>
          </p:cNvSpPr>
          <p:nvPr>
            <p:ph type="ftr" sz="quarter" idx="15"/>
          </p:nvPr>
        </p:nvSpPr>
        <p:spPr/>
        <p:txBody>
          <a:bodyPr/>
          <a:lstStyle/>
          <a:p>
            <a:r>
              <a:rPr lang="en-GB"/>
              <a:t>Circular City Labs</a:t>
            </a:r>
          </a:p>
        </p:txBody>
      </p:sp>
      <p:sp>
        <p:nvSpPr>
          <p:cNvPr id="6" name="Foliennummernplatzhalter 5">
            <a:extLst>
              <a:ext uri="{FF2B5EF4-FFF2-40B4-BE49-F238E27FC236}">
                <a16:creationId xmlns:a16="http://schemas.microsoft.com/office/drawing/2014/main" id="{F6B29B9F-94C0-E0CF-DB9E-D2C240E1179C}"/>
              </a:ext>
            </a:extLst>
          </p:cNvPr>
          <p:cNvSpPr>
            <a:spLocks noGrp="1"/>
          </p:cNvSpPr>
          <p:nvPr>
            <p:ph type="sldNum" sz="quarter" idx="16"/>
          </p:nvPr>
        </p:nvSpPr>
        <p:spPr/>
        <p:txBody>
          <a:bodyPr/>
          <a:lstStyle/>
          <a:p>
            <a:r>
              <a:rPr lang="en-GB"/>
              <a:t>Page </a:t>
            </a:r>
            <a:fld id="{3A8B5DB7-81A8-4ED4-916B-6B23CD603687}" type="slidenum">
              <a:rPr lang="en-GB" smtClean="0"/>
              <a:pPr/>
              <a:t>8</a:t>
            </a:fld>
            <a:endParaRPr lang="en-GB"/>
          </a:p>
        </p:txBody>
      </p:sp>
      <p:sp>
        <p:nvSpPr>
          <p:cNvPr id="10" name="Rechteck 9">
            <a:extLst>
              <a:ext uri="{FF2B5EF4-FFF2-40B4-BE49-F238E27FC236}">
                <a16:creationId xmlns:a16="http://schemas.microsoft.com/office/drawing/2014/main" id="{E136D866-BC19-8BAF-8EBE-E3BC657A4D91}"/>
              </a:ext>
            </a:extLst>
          </p:cNvPr>
          <p:cNvSpPr/>
          <p:nvPr/>
        </p:nvSpPr>
        <p:spPr>
          <a:xfrm>
            <a:off x="4645395" y="2926553"/>
            <a:ext cx="3996000" cy="1088234"/>
          </a:xfrm>
          <a:prstGeom prst="rect">
            <a:avLst/>
          </a:prstGeom>
          <a:solidFill>
            <a:srgbClr val="6DCFF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Accelerator </a:t>
            </a:r>
            <a:r>
              <a:rPr lang="en-US" sz="1200" err="1">
                <a:solidFill>
                  <a:schemeClr val="tx1"/>
                </a:solidFill>
              </a:rPr>
              <a:t>programme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Target group</a:t>
            </a:r>
          </a:p>
          <a:p>
            <a:pPr marL="628650" lvl="1" indent="-285750">
              <a:buFont typeface="Arial" panose="020B0604020202020204" pitchFamily="34" charset="0"/>
              <a:buChar char="•"/>
            </a:pPr>
            <a:r>
              <a:rPr lang="en-US" sz="1200">
                <a:solidFill>
                  <a:schemeClr val="tx1"/>
                </a:solidFill>
              </a:rPr>
              <a:t>14 SMEs </a:t>
            </a:r>
          </a:p>
          <a:p>
            <a:pPr marL="628650" lvl="1" indent="-285750">
              <a:buFont typeface="Arial" panose="020B0604020202020204" pitchFamily="34" charset="0"/>
              <a:buChar char="•"/>
            </a:pPr>
            <a:r>
              <a:rPr lang="en-US" sz="1200">
                <a:solidFill>
                  <a:schemeClr val="tx1"/>
                </a:solidFill>
              </a:rPr>
              <a:t>70% women participation </a:t>
            </a:r>
          </a:p>
        </p:txBody>
      </p:sp>
      <p:sp>
        <p:nvSpPr>
          <p:cNvPr id="12" name="Rechteck 11">
            <a:extLst>
              <a:ext uri="{FF2B5EF4-FFF2-40B4-BE49-F238E27FC236}">
                <a16:creationId xmlns:a16="http://schemas.microsoft.com/office/drawing/2014/main" id="{28C55D96-9A78-BF51-E1A6-ACE257311559}"/>
              </a:ext>
            </a:extLst>
          </p:cNvPr>
          <p:cNvSpPr/>
          <p:nvPr/>
        </p:nvSpPr>
        <p:spPr>
          <a:xfrm>
            <a:off x="4643723" y="2396146"/>
            <a:ext cx="3996000" cy="540544"/>
          </a:xfrm>
          <a:prstGeom prst="rect">
            <a:avLst/>
          </a:prstGeom>
          <a:solidFill>
            <a:srgbClr val="00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err="1">
                <a:solidFill>
                  <a:schemeClr val="bg1"/>
                </a:solidFill>
              </a:rPr>
              <a:t>Collaboration</a:t>
            </a:r>
            <a:r>
              <a:rPr lang="de-DE" b="1">
                <a:solidFill>
                  <a:schemeClr val="bg1"/>
                </a:solidFill>
              </a:rPr>
              <a:t> </a:t>
            </a:r>
            <a:r>
              <a:rPr lang="de-DE" b="1" err="1">
                <a:solidFill>
                  <a:schemeClr val="bg1"/>
                </a:solidFill>
              </a:rPr>
              <a:t>with</a:t>
            </a:r>
            <a:r>
              <a:rPr lang="de-DE" b="1">
                <a:solidFill>
                  <a:schemeClr val="bg1"/>
                </a:solidFill>
              </a:rPr>
              <a:t> private </a:t>
            </a:r>
            <a:r>
              <a:rPr lang="de-DE" b="1" err="1">
                <a:solidFill>
                  <a:schemeClr val="bg1"/>
                </a:solidFill>
              </a:rPr>
              <a:t>sector</a:t>
            </a:r>
            <a:endParaRPr lang="de-DE" b="1">
              <a:solidFill>
                <a:schemeClr val="bg1"/>
              </a:solidFill>
            </a:endParaRPr>
          </a:p>
          <a:p>
            <a:pPr algn="ctr"/>
            <a:r>
              <a:rPr lang="de-DE" b="1">
                <a:solidFill>
                  <a:schemeClr val="bg1"/>
                </a:solidFill>
              </a:rPr>
              <a:t>(SMEs)</a:t>
            </a:r>
          </a:p>
        </p:txBody>
      </p:sp>
      <p:sp>
        <p:nvSpPr>
          <p:cNvPr id="14" name="Rechteck 13">
            <a:extLst>
              <a:ext uri="{FF2B5EF4-FFF2-40B4-BE49-F238E27FC236}">
                <a16:creationId xmlns:a16="http://schemas.microsoft.com/office/drawing/2014/main" id="{800182A6-72F6-B492-5BD8-8DD33B94619F}"/>
              </a:ext>
            </a:extLst>
          </p:cNvPr>
          <p:cNvSpPr/>
          <p:nvPr/>
        </p:nvSpPr>
        <p:spPr>
          <a:xfrm>
            <a:off x="572923" y="2926557"/>
            <a:ext cx="3996000" cy="1088232"/>
          </a:xfrm>
          <a:prstGeom prst="rect">
            <a:avLst/>
          </a:prstGeom>
          <a:solidFill>
            <a:srgbClr val="6DCFF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rPr>
              <a:t>Trainings</a:t>
            </a:r>
          </a:p>
          <a:p>
            <a:pPr marL="285750" indent="-285750">
              <a:buFont typeface="Arial" panose="020B0604020202020204" pitchFamily="34" charset="0"/>
              <a:buChar char="•"/>
            </a:pPr>
            <a:r>
              <a:rPr lang="en-US" sz="1200">
                <a:solidFill>
                  <a:schemeClr val="tx1"/>
                </a:solidFill>
              </a:rPr>
              <a:t>Local-level incentives on CE and reusable packaging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endParaRPr lang="en-US">
              <a:solidFill>
                <a:schemeClr val="tx1"/>
              </a:solidFill>
            </a:endParaRPr>
          </a:p>
          <a:p>
            <a:endParaRPr lang="en-US">
              <a:solidFill>
                <a:srgbClr val="0077B2"/>
              </a:solidFill>
            </a:endParaRPr>
          </a:p>
        </p:txBody>
      </p:sp>
      <p:sp>
        <p:nvSpPr>
          <p:cNvPr id="11" name="Rechteck 10">
            <a:extLst>
              <a:ext uri="{FF2B5EF4-FFF2-40B4-BE49-F238E27FC236}">
                <a16:creationId xmlns:a16="http://schemas.microsoft.com/office/drawing/2014/main" id="{855F5D53-0F07-EE6C-E14E-2DA3577435FD}"/>
              </a:ext>
            </a:extLst>
          </p:cNvPr>
          <p:cNvSpPr/>
          <p:nvPr/>
        </p:nvSpPr>
        <p:spPr>
          <a:xfrm>
            <a:off x="572923" y="2387492"/>
            <a:ext cx="3996000" cy="540544"/>
          </a:xfrm>
          <a:prstGeom prst="rect">
            <a:avLst/>
          </a:prstGeom>
          <a:solidFill>
            <a:srgbClr val="007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err="1">
                <a:solidFill>
                  <a:schemeClr val="bg1"/>
                </a:solidFill>
              </a:rPr>
              <a:t>Collaboration</a:t>
            </a:r>
            <a:r>
              <a:rPr lang="de-DE" b="1">
                <a:solidFill>
                  <a:schemeClr val="bg1"/>
                </a:solidFill>
              </a:rPr>
              <a:t> </a:t>
            </a:r>
            <a:r>
              <a:rPr lang="de-DE" b="1" err="1">
                <a:solidFill>
                  <a:schemeClr val="bg1"/>
                </a:solidFill>
              </a:rPr>
              <a:t>with</a:t>
            </a:r>
            <a:r>
              <a:rPr lang="de-DE" b="1">
                <a:solidFill>
                  <a:schemeClr val="bg1"/>
                </a:solidFill>
              </a:rPr>
              <a:t> </a:t>
            </a:r>
            <a:r>
              <a:rPr lang="de-DE" b="1" err="1">
                <a:solidFill>
                  <a:schemeClr val="bg1"/>
                </a:solidFill>
              </a:rPr>
              <a:t>public</a:t>
            </a:r>
            <a:r>
              <a:rPr lang="de-DE" b="1">
                <a:solidFill>
                  <a:schemeClr val="bg1"/>
                </a:solidFill>
              </a:rPr>
              <a:t> </a:t>
            </a:r>
            <a:r>
              <a:rPr lang="de-DE" b="1" err="1">
                <a:solidFill>
                  <a:schemeClr val="bg1"/>
                </a:solidFill>
              </a:rPr>
              <a:t>sector</a:t>
            </a:r>
            <a:endParaRPr lang="de-DE" b="1">
              <a:solidFill>
                <a:schemeClr val="bg1"/>
              </a:solidFill>
            </a:endParaRPr>
          </a:p>
          <a:p>
            <a:pPr algn="ctr"/>
            <a:r>
              <a:rPr lang="de-DE" b="1">
                <a:solidFill>
                  <a:schemeClr val="bg1"/>
                </a:solidFill>
              </a:rPr>
              <a:t>(</a:t>
            </a:r>
            <a:r>
              <a:rPr lang="de-DE" b="1" err="1">
                <a:solidFill>
                  <a:schemeClr val="bg1"/>
                </a:solidFill>
              </a:rPr>
              <a:t>municipalities</a:t>
            </a:r>
            <a:r>
              <a:rPr lang="de-DE" b="1">
                <a:solidFill>
                  <a:schemeClr val="bg1"/>
                </a:solidFill>
              </a:rPr>
              <a:t>)</a:t>
            </a:r>
          </a:p>
        </p:txBody>
      </p:sp>
      <p:sp>
        <p:nvSpPr>
          <p:cNvPr id="13" name="Rechteck 12">
            <a:extLst>
              <a:ext uri="{FF2B5EF4-FFF2-40B4-BE49-F238E27FC236}">
                <a16:creationId xmlns:a16="http://schemas.microsoft.com/office/drawing/2014/main" id="{FF94CD86-2041-88C5-F211-585B85C41704}"/>
              </a:ext>
            </a:extLst>
          </p:cNvPr>
          <p:cNvSpPr/>
          <p:nvPr/>
        </p:nvSpPr>
        <p:spPr>
          <a:xfrm>
            <a:off x="505982" y="4014788"/>
            <a:ext cx="8275482" cy="495980"/>
          </a:xfrm>
          <a:prstGeom prst="rect">
            <a:avLst/>
          </a:prstGeom>
          <a:solidFill>
            <a:srgbClr val="F6B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b="1">
                <a:solidFill>
                  <a:schemeClr val="tx1"/>
                </a:solidFill>
              </a:rPr>
              <a:t>Awareness </a:t>
            </a:r>
            <a:r>
              <a:rPr lang="de-DE" b="1" err="1">
                <a:solidFill>
                  <a:schemeClr val="tx1"/>
                </a:solidFill>
              </a:rPr>
              <a:t>raising</a:t>
            </a:r>
            <a:r>
              <a:rPr lang="de-DE" b="1">
                <a:solidFill>
                  <a:schemeClr val="tx1"/>
                </a:solidFill>
              </a:rPr>
              <a:t> </a:t>
            </a:r>
            <a:r>
              <a:rPr lang="de-DE" b="1" err="1">
                <a:solidFill>
                  <a:schemeClr val="tx1"/>
                </a:solidFill>
              </a:rPr>
              <a:t>measures</a:t>
            </a:r>
            <a:endParaRPr lang="de-DE" b="1">
              <a:solidFill>
                <a:schemeClr val="tx1"/>
              </a:solidFill>
            </a:endParaRPr>
          </a:p>
        </p:txBody>
      </p:sp>
      <p:sp>
        <p:nvSpPr>
          <p:cNvPr id="2" name="Titel 2">
            <a:extLst>
              <a:ext uri="{FF2B5EF4-FFF2-40B4-BE49-F238E27FC236}">
                <a16:creationId xmlns:a16="http://schemas.microsoft.com/office/drawing/2014/main" id="{3578343F-83AE-836A-8995-BA3FA57E20C4}"/>
              </a:ext>
            </a:extLst>
          </p:cNvPr>
          <p:cNvSpPr>
            <a:spLocks noGrp="1"/>
          </p:cNvSpPr>
          <p:nvPr>
            <p:ph type="title"/>
          </p:nvPr>
        </p:nvSpPr>
        <p:spPr>
          <a:xfrm>
            <a:off x="449816" y="240212"/>
            <a:ext cx="8567183" cy="540544"/>
          </a:xfrm>
        </p:spPr>
        <p:txBody>
          <a:bodyPr/>
          <a:lstStyle/>
          <a:p>
            <a:pPr>
              <a:lnSpc>
                <a:spcPct val="150000"/>
              </a:lnSpc>
            </a:pPr>
            <a:r>
              <a:rPr lang="en-US" sz="2000" b="1">
                <a:solidFill>
                  <a:schemeClr val="tx1"/>
                </a:solidFill>
              </a:rPr>
              <a:t>Content of the Circular City Labs project</a:t>
            </a:r>
          </a:p>
        </p:txBody>
      </p:sp>
      <p:sp>
        <p:nvSpPr>
          <p:cNvPr id="3" name="Rechteck 2">
            <a:extLst>
              <a:ext uri="{FF2B5EF4-FFF2-40B4-BE49-F238E27FC236}">
                <a16:creationId xmlns:a16="http://schemas.microsoft.com/office/drawing/2014/main" id="{1BD7B98F-6605-7BFF-39A9-0C8F7E959AF8}"/>
              </a:ext>
            </a:extLst>
          </p:cNvPr>
          <p:cNvSpPr/>
          <p:nvPr/>
        </p:nvSpPr>
        <p:spPr>
          <a:xfrm>
            <a:off x="7443715" y="250349"/>
            <a:ext cx="1459211" cy="540544"/>
          </a:xfrm>
          <a:prstGeom prst="rect">
            <a:avLst/>
          </a:prstGeom>
          <a:solidFill>
            <a:srgbClr val="F6B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i="1"/>
              <a:t>Design </a:t>
            </a:r>
            <a:r>
              <a:rPr lang="de-DE" sz="1200" i="1" err="1"/>
              <a:t>might</a:t>
            </a:r>
            <a:r>
              <a:rPr lang="de-DE" sz="1200" i="1"/>
              <a:t> </a:t>
            </a:r>
            <a:r>
              <a:rPr lang="de-DE" sz="1200" i="1" err="1"/>
              <a:t>differ</a:t>
            </a:r>
            <a:r>
              <a:rPr lang="de-DE" sz="1200" i="1"/>
              <a:t> </a:t>
            </a:r>
            <a:r>
              <a:rPr lang="de-DE" sz="1200" i="1" err="1"/>
              <a:t>from</a:t>
            </a:r>
            <a:r>
              <a:rPr lang="de-DE" sz="1200" i="1"/>
              <a:t> </a:t>
            </a:r>
            <a:r>
              <a:rPr lang="de-DE" sz="1200" i="1" err="1"/>
              <a:t>city</a:t>
            </a:r>
            <a:r>
              <a:rPr lang="de-DE" sz="1200" i="1"/>
              <a:t> </a:t>
            </a:r>
            <a:r>
              <a:rPr lang="de-DE" sz="1200" i="1" err="1"/>
              <a:t>to</a:t>
            </a:r>
            <a:r>
              <a:rPr lang="de-DE" sz="1200" i="1"/>
              <a:t> </a:t>
            </a:r>
            <a:r>
              <a:rPr lang="de-DE" sz="1200" i="1" err="1"/>
              <a:t>city</a:t>
            </a:r>
            <a:endParaRPr lang="de-DE" sz="1200" i="1"/>
          </a:p>
        </p:txBody>
      </p:sp>
    </p:spTree>
    <p:extLst>
      <p:ext uri="{BB962C8B-B14F-4D97-AF65-F5344CB8AC3E}">
        <p14:creationId xmlns:p14="http://schemas.microsoft.com/office/powerpoint/2010/main" val="9019002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7">
            <a:extLst>
              <a:ext uri="{FF2B5EF4-FFF2-40B4-BE49-F238E27FC236}">
                <a16:creationId xmlns:a16="http://schemas.microsoft.com/office/drawing/2014/main" id="{CBFC3299-2366-F062-3191-B0BE89FA9D4A}"/>
              </a:ext>
            </a:extLst>
          </p:cNvPr>
          <p:cNvSpPr/>
          <p:nvPr/>
        </p:nvSpPr>
        <p:spPr>
          <a:xfrm>
            <a:off x="4133269" y="1386643"/>
            <a:ext cx="2559763" cy="19966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33" name="Trapezoid 32">
            <a:extLst>
              <a:ext uri="{FF2B5EF4-FFF2-40B4-BE49-F238E27FC236}">
                <a16:creationId xmlns:a16="http://schemas.microsoft.com/office/drawing/2014/main" id="{6531F9A7-5374-CD32-111F-A59D67CB8A65}"/>
              </a:ext>
            </a:extLst>
          </p:cNvPr>
          <p:cNvSpPr/>
          <p:nvPr/>
        </p:nvSpPr>
        <p:spPr>
          <a:xfrm rot="5400000" flipV="1">
            <a:off x="6363638" y="1701304"/>
            <a:ext cx="2742312" cy="1387820"/>
          </a:xfrm>
          <a:prstGeom prst="trapezoid">
            <a:avLst>
              <a:gd name="adj" fmla="val 281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31" name="Trapezoid 30">
            <a:extLst>
              <a:ext uri="{FF2B5EF4-FFF2-40B4-BE49-F238E27FC236}">
                <a16:creationId xmlns:a16="http://schemas.microsoft.com/office/drawing/2014/main" id="{0AA63E9B-F362-A4D1-9D6E-F96012B4B69E}"/>
              </a:ext>
            </a:extLst>
          </p:cNvPr>
          <p:cNvSpPr/>
          <p:nvPr/>
        </p:nvSpPr>
        <p:spPr>
          <a:xfrm rot="5400000">
            <a:off x="1458007" y="1437236"/>
            <a:ext cx="2742312" cy="1915955"/>
          </a:xfrm>
          <a:prstGeom prst="trapezoid">
            <a:avLst>
              <a:gd name="adj" fmla="val 208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3" name="Titel 2">
            <a:extLst>
              <a:ext uri="{FF2B5EF4-FFF2-40B4-BE49-F238E27FC236}">
                <a16:creationId xmlns:a16="http://schemas.microsoft.com/office/drawing/2014/main" id="{B26D7DDF-9360-D375-FFBD-4A39A4361E6B}"/>
              </a:ext>
            </a:extLst>
          </p:cNvPr>
          <p:cNvSpPr>
            <a:spLocks noGrp="1"/>
          </p:cNvSpPr>
          <p:nvPr>
            <p:ph type="title"/>
          </p:nvPr>
        </p:nvSpPr>
        <p:spPr/>
        <p:txBody>
          <a:bodyPr/>
          <a:lstStyle/>
          <a:p>
            <a:r>
              <a:rPr lang="de-DE" sz="2000" err="1"/>
              <a:t>Accelerator</a:t>
            </a:r>
            <a:r>
              <a:rPr lang="de-DE" sz="2000"/>
              <a:t> Programme</a:t>
            </a:r>
          </a:p>
        </p:txBody>
      </p:sp>
      <p:sp>
        <p:nvSpPr>
          <p:cNvPr id="4" name="Datumsplatzhalter 3">
            <a:extLst>
              <a:ext uri="{FF2B5EF4-FFF2-40B4-BE49-F238E27FC236}">
                <a16:creationId xmlns:a16="http://schemas.microsoft.com/office/drawing/2014/main" id="{FAD3C9D2-6B94-913C-B194-EEE7EC2CCD7E}"/>
              </a:ext>
            </a:extLst>
          </p:cNvPr>
          <p:cNvSpPr>
            <a:spLocks noGrp="1"/>
          </p:cNvSpPr>
          <p:nvPr>
            <p:ph type="dt" sz="half"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5" name="Fußzeilenplatzhalter 4">
            <a:extLst>
              <a:ext uri="{FF2B5EF4-FFF2-40B4-BE49-F238E27FC236}">
                <a16:creationId xmlns:a16="http://schemas.microsoft.com/office/drawing/2014/main" id="{CB3A2F1A-5B1F-90E3-9837-EDD083592305}"/>
              </a:ext>
            </a:extLst>
          </p:cNvPr>
          <p:cNvSpPr>
            <a:spLocks noGrp="1"/>
          </p:cNvSpPr>
          <p:nvPr>
            <p:ph type="ftr" sz="quarter" idx="15"/>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38"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Circular City Labs</a:t>
            </a:r>
          </a:p>
        </p:txBody>
      </p:sp>
      <p:sp>
        <p:nvSpPr>
          <p:cNvPr id="6" name="Foliennummernplatzhalter 5">
            <a:extLst>
              <a:ext uri="{FF2B5EF4-FFF2-40B4-BE49-F238E27FC236}">
                <a16:creationId xmlns:a16="http://schemas.microsoft.com/office/drawing/2014/main" id="{73ADAEA4-6FC1-DC3E-EC5C-A044911AF8B7}"/>
              </a:ext>
            </a:extLst>
          </p:cNvPr>
          <p:cNvSpPr>
            <a:spLocks noGrp="1"/>
          </p:cNvSpPr>
          <p:nvPr>
            <p:ph type="sldNum" sz="quarter" idx="16"/>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38"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600" b="0" i="0" u="none" strike="noStrike" kern="1200" cap="none" spc="38" normalizeH="0" baseline="0" noProof="0" smtClean="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9</a:t>
            </a:fld>
            <a:endParaRPr kumimoji="0" lang="en-GB" sz="600" b="0" i="0" u="none" strike="noStrike" kern="1200" cap="none" spc="38"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8" name="Rechteck 7">
            <a:extLst>
              <a:ext uri="{FF2B5EF4-FFF2-40B4-BE49-F238E27FC236}">
                <a16:creationId xmlns:a16="http://schemas.microsoft.com/office/drawing/2014/main" id="{AECCBFE1-081A-4824-BAA4-63821795A44A}"/>
              </a:ext>
            </a:extLst>
          </p:cNvPr>
          <p:cNvSpPr/>
          <p:nvPr/>
        </p:nvSpPr>
        <p:spPr>
          <a:xfrm>
            <a:off x="449815" y="1024058"/>
            <a:ext cx="1096309" cy="2743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a:ln>
                  <a:noFill/>
                </a:ln>
                <a:solidFill>
                  <a:sysClr val="windowText" lastClr="000000"/>
                </a:solidFill>
                <a:effectLst/>
                <a:uLnTx/>
                <a:uFillTx/>
                <a:latin typeface="Arial"/>
                <a:ea typeface="+mn-ea"/>
                <a:cs typeface="+mn-cs"/>
              </a:rPr>
              <a:t>Call </a:t>
            </a:r>
            <a:r>
              <a:rPr kumimoji="0" lang="de-DE" sz="1350" b="0" i="0" u="none" strike="noStrike" kern="1200" cap="none" spc="0" normalizeH="0" baseline="0" noProof="0" err="1">
                <a:ln>
                  <a:noFill/>
                </a:ln>
                <a:solidFill>
                  <a:sysClr val="windowText" lastClr="000000"/>
                </a:solidFill>
                <a:effectLst/>
                <a:uLnTx/>
                <a:uFillTx/>
                <a:latin typeface="Arial"/>
                <a:ea typeface="+mn-ea"/>
                <a:cs typeface="+mn-cs"/>
              </a:rPr>
              <a:t>for</a:t>
            </a:r>
            <a:r>
              <a:rPr kumimoji="0" lang="de-DE" sz="1350" b="0" i="0" u="none" strike="noStrike" kern="1200" cap="none" spc="0" normalizeH="0" baseline="0" noProof="0">
                <a:ln>
                  <a:noFill/>
                </a:ln>
                <a:solidFill>
                  <a:sysClr val="windowText" lastClr="000000"/>
                </a:solidFill>
                <a:effectLst/>
                <a:uLnTx/>
                <a:uFillTx/>
                <a:latin typeface="Arial"/>
                <a:ea typeface="+mn-ea"/>
                <a:cs typeface="+mn-cs"/>
              </a:rPr>
              <a:t> </a:t>
            </a:r>
            <a:r>
              <a:rPr kumimoji="0" lang="de-DE" sz="1350" b="0" i="0" u="none" strike="noStrike" kern="1200" cap="none" spc="0" normalizeH="0" baseline="0" noProof="0" err="1">
                <a:ln>
                  <a:noFill/>
                </a:ln>
                <a:solidFill>
                  <a:sysClr val="windowText" lastClr="000000"/>
                </a:solidFill>
                <a:effectLst/>
                <a:uLnTx/>
                <a:uFillTx/>
                <a:latin typeface="Arial"/>
                <a:ea typeface="+mn-ea"/>
                <a:cs typeface="+mn-cs"/>
              </a:rPr>
              <a:t>applications</a:t>
            </a:r>
            <a:endParaRPr kumimoji="0" lang="de-DE" sz="1350" b="0" i="0" u="none" strike="noStrike" kern="1200" cap="none" spc="0" normalizeH="0" baseline="0" noProof="0">
              <a:ln>
                <a:noFill/>
              </a:ln>
              <a:solidFill>
                <a:sysClr val="windowText" lastClr="000000"/>
              </a:solidFill>
              <a:effectLst/>
              <a:uLnTx/>
              <a:uFillTx/>
              <a:latin typeface="Arial"/>
              <a:ea typeface="+mn-ea"/>
              <a:cs typeface="+mn-cs"/>
            </a:endParaRPr>
          </a:p>
        </p:txBody>
      </p:sp>
      <p:cxnSp>
        <p:nvCxnSpPr>
          <p:cNvPr id="10" name="Gerader Verbinder 9">
            <a:extLst>
              <a:ext uri="{FF2B5EF4-FFF2-40B4-BE49-F238E27FC236}">
                <a16:creationId xmlns:a16="http://schemas.microsoft.com/office/drawing/2014/main" id="{19DA9CA8-69C5-4F36-81EF-464DDFFC6F31}"/>
              </a:ext>
            </a:extLst>
          </p:cNvPr>
          <p:cNvCxnSpPr>
            <a:cxnSpLocks/>
            <a:stCxn id="8" idx="2"/>
            <a:endCxn id="12" idx="0"/>
          </p:cNvCxnSpPr>
          <p:nvPr/>
        </p:nvCxnSpPr>
        <p:spPr>
          <a:xfrm>
            <a:off x="997970" y="3767258"/>
            <a:ext cx="4612" cy="49370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72E3F807-D84B-45DC-B024-8B723A7AF67C}"/>
              </a:ext>
            </a:extLst>
          </p:cNvPr>
          <p:cNvSpPr/>
          <p:nvPr/>
        </p:nvSpPr>
        <p:spPr>
          <a:xfrm>
            <a:off x="434116" y="4260960"/>
            <a:ext cx="1136932" cy="32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ysClr val="windowText" lastClr="000000"/>
                </a:solidFill>
                <a:effectLst/>
                <a:uLnTx/>
                <a:uFillTx/>
                <a:latin typeface="Arial"/>
                <a:ea typeface="+mn-ea"/>
                <a:cs typeface="+mn-cs"/>
              </a:rPr>
              <a:t>02-03/2024</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13" name="Rechteck 12">
            <a:extLst>
              <a:ext uri="{FF2B5EF4-FFF2-40B4-BE49-F238E27FC236}">
                <a16:creationId xmlns:a16="http://schemas.microsoft.com/office/drawing/2014/main" id="{2389A749-8193-4B7B-A2B7-7F2706816A7A}"/>
              </a:ext>
            </a:extLst>
          </p:cNvPr>
          <p:cNvSpPr/>
          <p:nvPr/>
        </p:nvSpPr>
        <p:spPr>
          <a:xfrm>
            <a:off x="1598221" y="1024058"/>
            <a:ext cx="210614" cy="2743200"/>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Start of </a:t>
            </a:r>
            <a:r>
              <a:rPr kumimoji="0" lang="de-DE" sz="1200" b="1" i="0" u="none" strike="noStrike" kern="1200" cap="none" spc="0" normalizeH="0" baseline="0" noProof="0" err="1">
                <a:ln>
                  <a:noFill/>
                </a:ln>
                <a:solidFill>
                  <a:prstClr val="white"/>
                </a:solidFill>
                <a:effectLst/>
                <a:uLnTx/>
                <a:uFillTx/>
                <a:latin typeface="Arial"/>
                <a:ea typeface="+mn-ea"/>
                <a:cs typeface="+mn-cs"/>
              </a:rPr>
              <a:t>labs</a:t>
            </a:r>
            <a:endParaRPr kumimoji="0" lang="de-DE" sz="1200" b="1" i="0" u="none" strike="noStrike" kern="1200" cap="none" spc="0" normalizeH="0" baseline="0" noProof="0">
              <a:ln>
                <a:noFill/>
              </a:ln>
              <a:solidFill>
                <a:prstClr val="white"/>
              </a:solidFill>
              <a:effectLst/>
              <a:uLnTx/>
              <a:uFillTx/>
              <a:latin typeface="Arial"/>
              <a:ea typeface="+mn-ea"/>
              <a:cs typeface="+mn-cs"/>
            </a:endParaRPr>
          </a:p>
        </p:txBody>
      </p:sp>
      <p:cxnSp>
        <p:nvCxnSpPr>
          <p:cNvPr id="14" name="Gerader Verbinder 13">
            <a:extLst>
              <a:ext uri="{FF2B5EF4-FFF2-40B4-BE49-F238E27FC236}">
                <a16:creationId xmlns:a16="http://schemas.microsoft.com/office/drawing/2014/main" id="{068A6433-136F-4D2D-849D-7BCF8F2F5C65}"/>
              </a:ext>
            </a:extLst>
          </p:cNvPr>
          <p:cNvCxnSpPr>
            <a:cxnSpLocks/>
            <a:stCxn id="13" idx="2"/>
          </p:cNvCxnSpPr>
          <p:nvPr/>
        </p:nvCxnSpPr>
        <p:spPr>
          <a:xfrm flipH="1">
            <a:off x="1703215" y="3767258"/>
            <a:ext cx="313" cy="53693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4E1542ED-70E7-436A-B732-595054822FB2}"/>
              </a:ext>
            </a:extLst>
          </p:cNvPr>
          <p:cNvSpPr/>
          <p:nvPr/>
        </p:nvSpPr>
        <p:spPr>
          <a:xfrm>
            <a:off x="1036843" y="4292602"/>
            <a:ext cx="1347591" cy="260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ysClr val="windowText" lastClr="000000"/>
                </a:solidFill>
                <a:effectLst/>
                <a:uLnTx/>
                <a:uFillTx/>
                <a:latin typeface="Arial"/>
                <a:ea typeface="+mn-ea"/>
                <a:cs typeface="+mn-cs"/>
              </a:rPr>
              <a:t>04/24</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18" name="Rechteck 17">
            <a:extLst>
              <a:ext uri="{FF2B5EF4-FFF2-40B4-BE49-F238E27FC236}">
                <a16:creationId xmlns:a16="http://schemas.microsoft.com/office/drawing/2014/main" id="{6E6352D8-D6C0-405B-831F-3C225797CEEA}"/>
              </a:ext>
            </a:extLst>
          </p:cNvPr>
          <p:cNvSpPr/>
          <p:nvPr/>
        </p:nvSpPr>
        <p:spPr>
          <a:xfrm>
            <a:off x="6370896" y="4292602"/>
            <a:ext cx="964269" cy="260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ysClr val="windowText" lastClr="000000"/>
                </a:solidFill>
                <a:effectLst/>
                <a:uLnTx/>
                <a:uFillTx/>
                <a:latin typeface="Arial"/>
                <a:ea typeface="+mn-ea"/>
                <a:cs typeface="+mn-cs"/>
              </a:rPr>
              <a:t>03/25</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29" name="Rechteck 28">
            <a:extLst>
              <a:ext uri="{FF2B5EF4-FFF2-40B4-BE49-F238E27FC236}">
                <a16:creationId xmlns:a16="http://schemas.microsoft.com/office/drawing/2014/main" id="{7B2952D8-6953-4584-A90D-D6C6A0B9771B}"/>
              </a:ext>
            </a:extLst>
          </p:cNvPr>
          <p:cNvSpPr/>
          <p:nvPr/>
        </p:nvSpPr>
        <p:spPr>
          <a:xfrm>
            <a:off x="6739723" y="1024058"/>
            <a:ext cx="226614" cy="2743200"/>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Evaluation &amp; Dissemination</a:t>
            </a:r>
          </a:p>
        </p:txBody>
      </p:sp>
      <p:cxnSp>
        <p:nvCxnSpPr>
          <p:cNvPr id="30" name="Gerader Verbinder 29">
            <a:extLst>
              <a:ext uri="{FF2B5EF4-FFF2-40B4-BE49-F238E27FC236}">
                <a16:creationId xmlns:a16="http://schemas.microsoft.com/office/drawing/2014/main" id="{9A4D229A-41EB-4EEA-B3E7-6ABEEDCD3637}"/>
              </a:ext>
            </a:extLst>
          </p:cNvPr>
          <p:cNvCxnSpPr>
            <a:cxnSpLocks/>
            <a:stCxn id="29" idx="2"/>
            <a:endCxn id="18" idx="0"/>
          </p:cNvCxnSpPr>
          <p:nvPr/>
        </p:nvCxnSpPr>
        <p:spPr>
          <a:xfrm>
            <a:off x="6853030" y="3767258"/>
            <a:ext cx="1" cy="52534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Rechteck 31">
            <a:extLst>
              <a:ext uri="{FF2B5EF4-FFF2-40B4-BE49-F238E27FC236}">
                <a16:creationId xmlns:a16="http://schemas.microsoft.com/office/drawing/2014/main" id="{FA101633-00F2-4091-962C-CE424D27B9B5}"/>
              </a:ext>
            </a:extLst>
          </p:cNvPr>
          <p:cNvSpPr/>
          <p:nvPr/>
        </p:nvSpPr>
        <p:spPr>
          <a:xfrm>
            <a:off x="1893394" y="1044531"/>
            <a:ext cx="1915956" cy="2722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Arial"/>
                <a:ea typeface="+mn-ea"/>
                <a:cs typeface="+mn-cs"/>
              </a:rPr>
              <a:t>Trainings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Arial"/>
                <a:ea typeface="+mn-ea"/>
                <a:cs typeface="+mn-cs"/>
              </a:rPr>
              <a:t>Development of implementation plan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solidFill>
                <a:effectLst/>
                <a:uLnTx/>
                <a:uFillTx/>
                <a:latin typeface="Arial"/>
                <a:ea typeface="+mn-ea"/>
                <a:cs typeface="+mn-cs"/>
              </a:rPr>
              <a:t>Coaching sessions </a:t>
            </a:r>
          </a:p>
        </p:txBody>
      </p:sp>
      <p:sp>
        <p:nvSpPr>
          <p:cNvPr id="35" name="Rechteck 34">
            <a:extLst>
              <a:ext uri="{FF2B5EF4-FFF2-40B4-BE49-F238E27FC236}">
                <a16:creationId xmlns:a16="http://schemas.microsoft.com/office/drawing/2014/main" id="{79CB833C-F07C-4DFF-9AAB-9D557FD6660D}"/>
              </a:ext>
            </a:extLst>
          </p:cNvPr>
          <p:cNvSpPr/>
          <p:nvPr/>
        </p:nvSpPr>
        <p:spPr>
          <a:xfrm>
            <a:off x="4199221" y="1023170"/>
            <a:ext cx="2427195"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a:solidFill>
                  <a:sysClr val="windowText" lastClr="000000"/>
                </a:solidFill>
              </a:rPr>
              <a:t>Selecting best proposal and implementation plan</a:t>
            </a:r>
          </a:p>
          <a:p>
            <a:pPr marL="285750" indent="-285750">
              <a:buFont typeface="Arial" panose="020B0604020202020204" pitchFamily="34" charset="0"/>
              <a:buChar char="•"/>
            </a:pPr>
            <a:r>
              <a:rPr lang="en-US" sz="1200">
                <a:solidFill>
                  <a:schemeClr val="tx1"/>
                </a:solidFill>
              </a:rPr>
              <a:t>1 woman-driven business supported to pilot reuse business model</a:t>
            </a:r>
          </a:p>
        </p:txBody>
      </p:sp>
      <p:sp>
        <p:nvSpPr>
          <p:cNvPr id="40" name="Rechteck 39">
            <a:extLst>
              <a:ext uri="{FF2B5EF4-FFF2-40B4-BE49-F238E27FC236}">
                <a16:creationId xmlns:a16="http://schemas.microsoft.com/office/drawing/2014/main" id="{B0BF0950-C17C-46CF-A89A-247F798DA53D}"/>
              </a:ext>
            </a:extLst>
          </p:cNvPr>
          <p:cNvSpPr/>
          <p:nvPr/>
        </p:nvSpPr>
        <p:spPr>
          <a:xfrm>
            <a:off x="7009428" y="1052084"/>
            <a:ext cx="1419276"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marR="0" lvl="0" indent="-92075"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a:ln>
                  <a:noFill/>
                </a:ln>
                <a:solidFill>
                  <a:sysClr val="windowText" lastClr="000000"/>
                </a:solidFill>
                <a:effectLst/>
                <a:uLnTx/>
                <a:uFillTx/>
                <a:latin typeface="Arial"/>
                <a:ea typeface="+mn-ea"/>
                <a:cs typeface="+mn-cs"/>
              </a:rPr>
              <a:t>Evaluation</a:t>
            </a:r>
          </a:p>
          <a:p>
            <a:pPr marL="92075" marR="0" lvl="0" indent="-92075"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a:ln>
                  <a:noFill/>
                </a:ln>
                <a:solidFill>
                  <a:sysClr val="windowText" lastClr="000000"/>
                </a:solidFill>
                <a:effectLst/>
                <a:uLnTx/>
                <a:uFillTx/>
                <a:latin typeface="Arial"/>
                <a:ea typeface="+mn-ea"/>
                <a:cs typeface="+mn-cs"/>
              </a:rPr>
              <a:t>Sharing </a:t>
            </a:r>
            <a:r>
              <a:rPr kumimoji="0" lang="de-DE" sz="1200" b="0" i="0" u="none" strike="noStrike" kern="1200" cap="none" spc="0" normalizeH="0" baseline="0" noProof="0" err="1">
                <a:ln>
                  <a:noFill/>
                </a:ln>
                <a:solidFill>
                  <a:sysClr val="windowText" lastClr="000000"/>
                </a:solidFill>
                <a:effectLst/>
                <a:uLnTx/>
                <a:uFillTx/>
                <a:latin typeface="Arial"/>
                <a:ea typeface="+mn-ea"/>
                <a:cs typeface="+mn-cs"/>
              </a:rPr>
              <a:t>results</a:t>
            </a:r>
            <a:r>
              <a:rPr kumimoji="0" lang="de-DE" sz="1200" b="0" i="0" u="none" strike="noStrike" kern="1200" cap="none" spc="0" normalizeH="0" baseline="0" noProof="0">
                <a:ln>
                  <a:noFill/>
                </a:ln>
                <a:solidFill>
                  <a:sysClr val="windowText" lastClr="000000"/>
                </a:solidFill>
                <a:effectLst/>
                <a:uLnTx/>
                <a:uFillTx/>
                <a:latin typeface="Arial"/>
                <a:ea typeface="+mn-ea"/>
                <a:cs typeface="+mn-cs"/>
              </a:rPr>
              <a:t> &amp; </a:t>
            </a:r>
            <a:r>
              <a:rPr kumimoji="0" lang="de-DE" sz="1200" b="0" i="0" u="none" strike="noStrike" kern="1200" cap="none" spc="0" normalizeH="0" baseline="0" noProof="0" err="1">
                <a:ln>
                  <a:noFill/>
                </a:ln>
                <a:solidFill>
                  <a:sysClr val="windowText" lastClr="000000"/>
                </a:solidFill>
                <a:effectLst/>
                <a:uLnTx/>
                <a:uFillTx/>
                <a:latin typeface="Arial"/>
                <a:ea typeface="+mn-ea"/>
                <a:cs typeface="+mn-cs"/>
              </a:rPr>
              <a:t>learnings</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a:p>
            <a:pPr marL="92075" marR="0" lvl="0" indent="-92075"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err="1">
                <a:ln>
                  <a:noFill/>
                </a:ln>
                <a:solidFill>
                  <a:sysClr val="windowText" lastClr="000000"/>
                </a:solidFill>
                <a:effectLst/>
                <a:uLnTx/>
                <a:uFillTx/>
                <a:latin typeface="Arial"/>
                <a:ea typeface="+mn-ea"/>
                <a:cs typeface="+mn-cs"/>
              </a:rPr>
              <a:t>Identification</a:t>
            </a:r>
            <a:r>
              <a:rPr kumimoji="0" lang="de-DE" sz="1200" b="0" i="0" u="none" strike="noStrike" kern="1200" cap="none" spc="0" normalizeH="0" baseline="0" noProof="0">
                <a:ln>
                  <a:noFill/>
                </a:ln>
                <a:solidFill>
                  <a:sysClr val="windowText" lastClr="000000"/>
                </a:solidFill>
                <a:effectLst/>
                <a:uLnTx/>
                <a:uFillTx/>
                <a:latin typeface="Arial"/>
                <a:ea typeface="+mn-ea"/>
                <a:cs typeface="+mn-cs"/>
              </a:rPr>
              <a:t> of </a:t>
            </a:r>
            <a:r>
              <a:rPr kumimoji="0" lang="de-DE" sz="1200" b="0" i="0" u="none" strike="noStrike" kern="1200" cap="none" spc="0" normalizeH="0" baseline="0" noProof="0" err="1">
                <a:ln>
                  <a:noFill/>
                </a:ln>
                <a:solidFill>
                  <a:sysClr val="windowText" lastClr="000000"/>
                </a:solidFill>
                <a:effectLst/>
                <a:uLnTx/>
                <a:uFillTx/>
                <a:latin typeface="Arial"/>
                <a:ea typeface="+mn-ea"/>
                <a:cs typeface="+mn-cs"/>
              </a:rPr>
              <a:t>long</a:t>
            </a:r>
            <a:r>
              <a:rPr kumimoji="0" lang="de-DE" sz="1200" b="0" i="0" u="none" strike="noStrike" kern="1200" cap="none" spc="0" normalizeH="0" baseline="0" noProof="0">
                <a:ln>
                  <a:noFill/>
                </a:ln>
                <a:solidFill>
                  <a:sysClr val="windowText" lastClr="000000"/>
                </a:solidFill>
                <a:effectLst/>
                <a:uLnTx/>
                <a:uFillTx/>
                <a:latin typeface="Arial"/>
                <a:ea typeface="+mn-ea"/>
                <a:cs typeface="+mn-cs"/>
              </a:rPr>
              <a:t>-term </a:t>
            </a:r>
            <a:r>
              <a:rPr kumimoji="0" lang="de-DE" sz="1200" b="0" i="0" u="none" strike="noStrike" kern="1200" cap="none" spc="0" normalizeH="0" baseline="0" noProof="0" err="1">
                <a:ln>
                  <a:noFill/>
                </a:ln>
                <a:solidFill>
                  <a:sysClr val="windowText" lastClr="000000"/>
                </a:solidFill>
                <a:effectLst/>
                <a:uLnTx/>
                <a:uFillTx/>
                <a:latin typeface="Arial"/>
                <a:ea typeface="+mn-ea"/>
                <a:cs typeface="+mn-cs"/>
              </a:rPr>
              <a:t>financing</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7" name="Pfeil: nach rechts 6">
            <a:extLst>
              <a:ext uri="{FF2B5EF4-FFF2-40B4-BE49-F238E27FC236}">
                <a16:creationId xmlns:a16="http://schemas.microsoft.com/office/drawing/2014/main" id="{035CD172-F2D5-4C37-AFEA-64F868567576}"/>
              </a:ext>
            </a:extLst>
          </p:cNvPr>
          <p:cNvSpPr/>
          <p:nvPr/>
        </p:nvSpPr>
        <p:spPr>
          <a:xfrm>
            <a:off x="449816" y="3888343"/>
            <a:ext cx="8076964" cy="426216"/>
          </a:xfrm>
          <a:prstGeom prst="rightArrow">
            <a:avLst>
              <a:gd name="adj1" fmla="val 50000"/>
              <a:gd name="adj2" fmla="val 12659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err="1">
              <a:ln>
                <a:noFill/>
              </a:ln>
              <a:solidFill>
                <a:prstClr val="white"/>
              </a:solidFill>
              <a:effectLst/>
              <a:uLnTx/>
              <a:uFillTx/>
              <a:latin typeface="Arial"/>
              <a:ea typeface="+mn-ea"/>
              <a:cs typeface="+mn-cs"/>
            </a:endParaRPr>
          </a:p>
        </p:txBody>
      </p:sp>
      <p:sp>
        <p:nvSpPr>
          <p:cNvPr id="36" name="Rechteck 35">
            <a:extLst>
              <a:ext uri="{FF2B5EF4-FFF2-40B4-BE49-F238E27FC236}">
                <a16:creationId xmlns:a16="http://schemas.microsoft.com/office/drawing/2014/main" id="{DD2D593C-B01E-4BF4-9235-1314B0190718}"/>
              </a:ext>
            </a:extLst>
          </p:cNvPr>
          <p:cNvSpPr/>
          <p:nvPr/>
        </p:nvSpPr>
        <p:spPr>
          <a:xfrm>
            <a:off x="2461638" y="3929798"/>
            <a:ext cx="1092452" cy="390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a:ln>
                  <a:noFill/>
                </a:ln>
                <a:solidFill>
                  <a:srgbClr val="0077B2"/>
                </a:solidFill>
                <a:effectLst/>
                <a:uLnTx/>
                <a:uFillTx/>
                <a:latin typeface="Arial"/>
                <a:ea typeface="+mn-ea"/>
                <a:cs typeface="+mn-cs"/>
              </a:rPr>
              <a:t>4 </a:t>
            </a:r>
            <a:r>
              <a:rPr kumimoji="0" lang="de-DE" sz="1350" b="1" i="0" u="none" strike="noStrike" kern="1200" cap="none" spc="0" normalizeH="0" baseline="0" noProof="0" err="1">
                <a:ln>
                  <a:noFill/>
                </a:ln>
                <a:solidFill>
                  <a:srgbClr val="0077B2"/>
                </a:solidFill>
                <a:effectLst/>
                <a:uLnTx/>
                <a:uFillTx/>
                <a:latin typeface="Arial"/>
                <a:ea typeface="+mn-ea"/>
                <a:cs typeface="+mn-cs"/>
              </a:rPr>
              <a:t>months</a:t>
            </a:r>
            <a:endParaRPr kumimoji="0" lang="de-DE" sz="1350" b="1" i="0" u="none" strike="noStrike" kern="1200" cap="none" spc="0" normalizeH="0" baseline="0" noProof="0">
              <a:ln>
                <a:noFill/>
              </a:ln>
              <a:solidFill>
                <a:srgbClr val="0077B2"/>
              </a:solidFill>
              <a:effectLst/>
              <a:uLnTx/>
              <a:uFillTx/>
              <a:latin typeface="Arial"/>
              <a:ea typeface="+mn-ea"/>
              <a:cs typeface="+mn-cs"/>
            </a:endParaRPr>
          </a:p>
        </p:txBody>
      </p:sp>
      <p:sp>
        <p:nvSpPr>
          <p:cNvPr id="39" name="Rechteck 38">
            <a:extLst>
              <a:ext uri="{FF2B5EF4-FFF2-40B4-BE49-F238E27FC236}">
                <a16:creationId xmlns:a16="http://schemas.microsoft.com/office/drawing/2014/main" id="{58811507-37C8-4582-8551-3E693BEAEAB9}"/>
              </a:ext>
            </a:extLst>
          </p:cNvPr>
          <p:cNvSpPr/>
          <p:nvPr/>
        </p:nvSpPr>
        <p:spPr>
          <a:xfrm>
            <a:off x="4836267" y="3937302"/>
            <a:ext cx="1092452" cy="390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a:ln>
                  <a:noFill/>
                </a:ln>
                <a:solidFill>
                  <a:srgbClr val="0077B2"/>
                </a:solidFill>
                <a:effectLst/>
                <a:uLnTx/>
                <a:uFillTx/>
                <a:latin typeface="Arial"/>
                <a:ea typeface="+mn-ea"/>
                <a:cs typeface="+mn-cs"/>
              </a:rPr>
              <a:t>8 months</a:t>
            </a:r>
          </a:p>
        </p:txBody>
      </p:sp>
      <p:sp>
        <p:nvSpPr>
          <p:cNvPr id="20" name="Rechteck 11">
            <a:extLst>
              <a:ext uri="{FF2B5EF4-FFF2-40B4-BE49-F238E27FC236}">
                <a16:creationId xmlns:a16="http://schemas.microsoft.com/office/drawing/2014/main" id="{A05A1B32-429E-EF9D-454A-D8A7162073B2}"/>
              </a:ext>
            </a:extLst>
          </p:cNvPr>
          <p:cNvSpPr/>
          <p:nvPr/>
        </p:nvSpPr>
        <p:spPr>
          <a:xfrm>
            <a:off x="435464" y="3937302"/>
            <a:ext cx="1948969" cy="32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ysClr val="windowText" lastClr="000000"/>
                </a:solidFill>
                <a:effectLst/>
                <a:uLnTx/>
                <a:uFillTx/>
                <a:latin typeface="Arial"/>
                <a:ea typeface="+mn-ea"/>
                <a:cs typeface="+mn-cs"/>
              </a:rPr>
              <a:t>Estimated timeplan</a:t>
            </a:r>
          </a:p>
        </p:txBody>
      </p:sp>
      <p:sp>
        <p:nvSpPr>
          <p:cNvPr id="26" name="Rechteck 17">
            <a:extLst>
              <a:ext uri="{FF2B5EF4-FFF2-40B4-BE49-F238E27FC236}">
                <a16:creationId xmlns:a16="http://schemas.microsoft.com/office/drawing/2014/main" id="{171BF79D-AC22-6698-6166-450FA3D8CE05}"/>
              </a:ext>
            </a:extLst>
          </p:cNvPr>
          <p:cNvSpPr/>
          <p:nvPr/>
        </p:nvSpPr>
        <p:spPr>
          <a:xfrm>
            <a:off x="8091336" y="4313074"/>
            <a:ext cx="964269" cy="260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100">
                <a:solidFill>
                  <a:sysClr val="windowText" lastClr="000000"/>
                </a:solidFill>
                <a:latin typeface="Arial"/>
              </a:rPr>
              <a:t>05/</a:t>
            </a:r>
            <a:r>
              <a:rPr kumimoji="0" lang="de-DE" sz="1100" b="0" i="0" u="none" strike="noStrike" kern="1200" cap="none" spc="0" normalizeH="0" baseline="0" noProof="0">
                <a:ln>
                  <a:noFill/>
                </a:ln>
                <a:solidFill>
                  <a:sysClr val="windowText" lastClr="000000"/>
                </a:solidFill>
                <a:effectLst/>
                <a:uLnTx/>
                <a:uFillTx/>
                <a:latin typeface="Arial"/>
                <a:ea typeface="+mn-ea"/>
                <a:cs typeface="+mn-cs"/>
              </a:rPr>
              <a:t>25</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27" name="Rechteck 28">
            <a:extLst>
              <a:ext uri="{FF2B5EF4-FFF2-40B4-BE49-F238E27FC236}">
                <a16:creationId xmlns:a16="http://schemas.microsoft.com/office/drawing/2014/main" id="{197D6751-5BFD-42DE-CD04-44D0BE6234EA}"/>
              </a:ext>
            </a:extLst>
          </p:cNvPr>
          <p:cNvSpPr/>
          <p:nvPr/>
        </p:nvSpPr>
        <p:spPr>
          <a:xfrm>
            <a:off x="8460163" y="1044530"/>
            <a:ext cx="226614" cy="2743200"/>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End</a:t>
            </a:r>
          </a:p>
        </p:txBody>
      </p:sp>
      <p:cxnSp>
        <p:nvCxnSpPr>
          <p:cNvPr id="28" name="Gerader Verbinder 29">
            <a:extLst>
              <a:ext uri="{FF2B5EF4-FFF2-40B4-BE49-F238E27FC236}">
                <a16:creationId xmlns:a16="http://schemas.microsoft.com/office/drawing/2014/main" id="{50C8EE6F-94F4-0207-3745-82F42B0B5858}"/>
              </a:ext>
            </a:extLst>
          </p:cNvPr>
          <p:cNvCxnSpPr>
            <a:cxnSpLocks/>
            <a:stCxn id="27" idx="2"/>
            <a:endCxn id="26" idx="0"/>
          </p:cNvCxnSpPr>
          <p:nvPr/>
        </p:nvCxnSpPr>
        <p:spPr>
          <a:xfrm>
            <a:off x="8573470" y="3787730"/>
            <a:ext cx="1" cy="52534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Rechteck 12">
            <a:extLst>
              <a:ext uri="{FF2B5EF4-FFF2-40B4-BE49-F238E27FC236}">
                <a16:creationId xmlns:a16="http://schemas.microsoft.com/office/drawing/2014/main" id="{3A70263E-10E8-9171-1C9B-7EC9DCAB8440}"/>
              </a:ext>
            </a:extLst>
          </p:cNvPr>
          <p:cNvSpPr/>
          <p:nvPr/>
        </p:nvSpPr>
        <p:spPr>
          <a:xfrm>
            <a:off x="3875966" y="1023170"/>
            <a:ext cx="210614" cy="2743200"/>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a:ea typeface="+mn-ea"/>
                <a:cs typeface="+mn-cs"/>
              </a:rPr>
              <a:t>Pilot implementations</a:t>
            </a:r>
          </a:p>
        </p:txBody>
      </p:sp>
      <p:cxnSp>
        <p:nvCxnSpPr>
          <p:cNvPr id="41" name="Gerader Verbinder 13">
            <a:extLst>
              <a:ext uri="{FF2B5EF4-FFF2-40B4-BE49-F238E27FC236}">
                <a16:creationId xmlns:a16="http://schemas.microsoft.com/office/drawing/2014/main" id="{72D7387A-9F41-74B9-FB08-13EEFAF177B2}"/>
              </a:ext>
            </a:extLst>
          </p:cNvPr>
          <p:cNvCxnSpPr>
            <a:cxnSpLocks/>
            <a:stCxn id="37" idx="2"/>
          </p:cNvCxnSpPr>
          <p:nvPr/>
        </p:nvCxnSpPr>
        <p:spPr>
          <a:xfrm flipH="1">
            <a:off x="3980960" y="3766370"/>
            <a:ext cx="313" cy="53693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hteck 14">
            <a:extLst>
              <a:ext uri="{FF2B5EF4-FFF2-40B4-BE49-F238E27FC236}">
                <a16:creationId xmlns:a16="http://schemas.microsoft.com/office/drawing/2014/main" id="{A440CD61-2CD1-ADE3-AFE7-B543E4C3F64F}"/>
              </a:ext>
            </a:extLst>
          </p:cNvPr>
          <p:cNvSpPr/>
          <p:nvPr/>
        </p:nvSpPr>
        <p:spPr>
          <a:xfrm>
            <a:off x="3314588" y="4291714"/>
            <a:ext cx="1347591" cy="260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ysClr val="windowText" lastClr="000000"/>
                </a:solidFill>
                <a:effectLst/>
                <a:uLnTx/>
                <a:uFillTx/>
                <a:latin typeface="Arial"/>
                <a:ea typeface="+mn-ea"/>
                <a:cs typeface="+mn-cs"/>
              </a:rPr>
              <a:t>08/24</a:t>
            </a:r>
            <a:endParaRPr kumimoji="0" lang="de-DE" sz="1200" b="0" i="0" u="none" strike="noStrike" kern="1200" cap="none" spc="0" normalizeH="0" baseline="0" noProof="0">
              <a:ln>
                <a:noFill/>
              </a:ln>
              <a:solidFill>
                <a:sysClr val="windowText" lastClr="000000"/>
              </a:solidFill>
              <a:effectLst/>
              <a:uLnTx/>
              <a:uFillTx/>
              <a:latin typeface="Arial"/>
              <a:ea typeface="+mn-ea"/>
              <a:cs typeface="+mn-cs"/>
            </a:endParaRPr>
          </a:p>
        </p:txBody>
      </p:sp>
      <p:sp>
        <p:nvSpPr>
          <p:cNvPr id="2" name="Rechteck 1">
            <a:extLst>
              <a:ext uri="{FF2B5EF4-FFF2-40B4-BE49-F238E27FC236}">
                <a16:creationId xmlns:a16="http://schemas.microsoft.com/office/drawing/2014/main" id="{20CFDCE4-8B37-33CE-AE70-2B14F5633FEF}"/>
              </a:ext>
            </a:extLst>
          </p:cNvPr>
          <p:cNvSpPr/>
          <p:nvPr/>
        </p:nvSpPr>
        <p:spPr>
          <a:xfrm>
            <a:off x="7443715" y="250349"/>
            <a:ext cx="1459211" cy="540544"/>
          </a:xfrm>
          <a:prstGeom prst="rect">
            <a:avLst/>
          </a:prstGeom>
          <a:solidFill>
            <a:srgbClr val="F6B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i="1"/>
              <a:t>Design </a:t>
            </a:r>
            <a:r>
              <a:rPr lang="de-DE" sz="1200" i="1" err="1"/>
              <a:t>might</a:t>
            </a:r>
            <a:r>
              <a:rPr lang="de-DE" sz="1200" i="1"/>
              <a:t> </a:t>
            </a:r>
            <a:r>
              <a:rPr lang="de-DE" sz="1200" i="1" err="1"/>
              <a:t>differ</a:t>
            </a:r>
            <a:r>
              <a:rPr lang="de-DE" sz="1200" i="1"/>
              <a:t> </a:t>
            </a:r>
            <a:r>
              <a:rPr lang="de-DE" sz="1200" i="1" err="1"/>
              <a:t>from</a:t>
            </a:r>
            <a:r>
              <a:rPr lang="de-DE" sz="1200" i="1"/>
              <a:t> </a:t>
            </a:r>
            <a:r>
              <a:rPr lang="de-DE" sz="1200" i="1" err="1"/>
              <a:t>city</a:t>
            </a:r>
            <a:r>
              <a:rPr lang="de-DE" sz="1200" i="1"/>
              <a:t> </a:t>
            </a:r>
            <a:r>
              <a:rPr lang="de-DE" sz="1200" i="1" err="1"/>
              <a:t>to</a:t>
            </a:r>
            <a:r>
              <a:rPr lang="de-DE" sz="1200" i="1"/>
              <a:t> </a:t>
            </a:r>
            <a:r>
              <a:rPr lang="de-DE" sz="1200" i="1" err="1"/>
              <a:t>city</a:t>
            </a:r>
            <a:endParaRPr lang="de-DE" sz="1200" i="1"/>
          </a:p>
        </p:txBody>
      </p:sp>
    </p:spTree>
    <p:extLst>
      <p:ext uri="{BB962C8B-B14F-4D97-AF65-F5344CB8AC3E}">
        <p14:creationId xmlns:p14="http://schemas.microsoft.com/office/powerpoint/2010/main" val="346708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imple Light">
  <a:themeElements>
    <a:clrScheme name="Simple Light">
      <a:dk1>
        <a:srgbClr val="00636C"/>
      </a:dk1>
      <a:lt1>
        <a:srgbClr val="FFFFFF"/>
      </a:lt1>
      <a:dk2>
        <a:srgbClr val="595959"/>
      </a:dk2>
      <a:lt2>
        <a:srgbClr val="EEEEEE"/>
      </a:lt2>
      <a:accent1>
        <a:srgbClr val="9DDCE3"/>
      </a:accent1>
      <a:accent2>
        <a:srgbClr val="B0D776"/>
      </a:accent2>
      <a:accent3>
        <a:srgbClr val="00636C"/>
      </a:accent3>
      <a:accent4>
        <a:srgbClr val="FEE142"/>
      </a:accent4>
      <a:accent5>
        <a:srgbClr val="9DDCE3"/>
      </a:accent5>
      <a:accent6>
        <a:srgbClr val="B0D776"/>
      </a:accent6>
      <a:hlink>
        <a:srgbClr val="0063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imple Light">
  <a:themeElements>
    <a:clrScheme name="Simple Light">
      <a:dk1>
        <a:srgbClr val="00636C"/>
      </a:dk1>
      <a:lt1>
        <a:srgbClr val="FFFFFF"/>
      </a:lt1>
      <a:dk2>
        <a:srgbClr val="595959"/>
      </a:dk2>
      <a:lt2>
        <a:srgbClr val="EEEEEE"/>
      </a:lt2>
      <a:accent1>
        <a:srgbClr val="9DDCE3"/>
      </a:accent1>
      <a:accent2>
        <a:srgbClr val="B0D776"/>
      </a:accent2>
      <a:accent3>
        <a:srgbClr val="00636C"/>
      </a:accent3>
      <a:accent4>
        <a:srgbClr val="FEE142"/>
      </a:accent4>
      <a:accent5>
        <a:srgbClr val="9DDCE3"/>
      </a:accent5>
      <a:accent6>
        <a:srgbClr val="B0D776"/>
      </a:accent6>
      <a:hlink>
        <a:srgbClr val="0063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ster Español">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ppt-standard-mastervorlagen-es" id="{B76C94E3-4891-4BD1-86BF-2DF39C4DE3C3}" vid="{AC223A82-BE08-439A-9714-EE5B91534DC4}"/>
    </a:ext>
  </a:extLst>
</a:theme>
</file>

<file path=ppt/theme/theme8.xml><?xml version="1.0" encoding="utf-8"?>
<a:theme xmlns:a="http://schemas.openxmlformats.org/drawingml/2006/main" name="Stadt Tübingen">
  <a:themeElements>
    <a:clrScheme name="Benutzerdefiniert 72">
      <a:dk1>
        <a:sysClr val="windowText" lastClr="000000"/>
      </a:dk1>
      <a:lt1>
        <a:sysClr val="window" lastClr="FFFFFF"/>
      </a:lt1>
      <a:dk2>
        <a:srgbClr val="6F6F6E"/>
      </a:dk2>
      <a:lt2>
        <a:srgbClr val="349440"/>
      </a:lt2>
      <a:accent1>
        <a:srgbClr val="E73230"/>
      </a:accent1>
      <a:accent2>
        <a:srgbClr val="6F6F6E"/>
      </a:accent2>
      <a:accent3>
        <a:srgbClr val="A09E9E"/>
      </a:accent3>
      <a:accent4>
        <a:srgbClr val="D3D0CD"/>
      </a:accent4>
      <a:accent5>
        <a:srgbClr val="008BD2"/>
      </a:accent5>
      <a:accent6>
        <a:srgbClr val="6292C7"/>
      </a:accent6>
      <a:hlink>
        <a:srgbClr val="000000"/>
      </a:hlink>
      <a:folHlink>
        <a:srgbClr val="000000"/>
      </a:folHlink>
    </a:clrScheme>
    <a:fontScheme name="Stadt Tübinge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uebingen_PowerPoint.potx" id="{2D04D3F8-367B-4222-A554-035443EEBEFA}" vid="{DF08013B-3600-4EA0-841F-72EC597ECD00}"/>
    </a:ext>
  </a:extLst>
</a:theme>
</file>

<file path=ppt/theme/theme9.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0636fc-caa9-4c86-ab9c-9b0f8a1adaed">
      <Terms xmlns="http://schemas.microsoft.com/office/infopath/2007/PartnerControls"/>
    </lcf76f155ced4ddcb4097134ff3c332f>
    <TaxCatchAll xmlns="e20717dc-8293-4aa0-9d7e-ef077700af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320D405279E0042AF917D91F330C475" ma:contentTypeVersion="15" ma:contentTypeDescription="Ein neues Dokument erstellen." ma:contentTypeScope="" ma:versionID="75066d7ae1032f4889021c1b09321f65">
  <xsd:schema xmlns:xsd="http://www.w3.org/2001/XMLSchema" xmlns:xs="http://www.w3.org/2001/XMLSchema" xmlns:p="http://schemas.microsoft.com/office/2006/metadata/properties" xmlns:ns2="bd0636fc-caa9-4c86-ab9c-9b0f8a1adaed" xmlns:ns3="e20717dc-8293-4aa0-9d7e-ef077700af6c" targetNamespace="http://schemas.microsoft.com/office/2006/metadata/properties" ma:root="true" ma:fieldsID="f010a5bc10751816f11fed086b4a9e31" ns2:_="" ns3:_="">
    <xsd:import namespace="bd0636fc-caa9-4c86-ab9c-9b0f8a1adaed"/>
    <xsd:import namespace="e20717dc-8293-4aa0-9d7e-ef077700af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636fc-caa9-4c86-ab9c-9b0f8a1ada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0717dc-8293-4aa0-9d7e-ef077700af6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2e21575b-7764-4def-b557-9f7346a95eec}" ma:internalName="TaxCatchAll" ma:showField="CatchAllData" ma:web="e20717dc-8293-4aa0-9d7e-ef077700a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37D8EA-E56E-4CA0-8434-4613686F2CF1}">
  <ds:schemaRefs>
    <ds:schemaRef ds:uri="http://schemas.microsoft.com/sharepoint/v3/contenttype/forms"/>
  </ds:schemaRefs>
</ds:datastoreItem>
</file>

<file path=customXml/itemProps2.xml><?xml version="1.0" encoding="utf-8"?>
<ds:datastoreItem xmlns:ds="http://schemas.openxmlformats.org/officeDocument/2006/customXml" ds:itemID="{0C81234E-8794-4B8F-8EDE-8E579C913EA4}">
  <ds:schemaRefs>
    <ds:schemaRef ds:uri="bd0636fc-caa9-4c86-ab9c-9b0f8a1adaed"/>
    <ds:schemaRef ds:uri="e20717dc-8293-4aa0-9d7e-ef077700af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C2C52A-CB1E-4CD2-905C-983C5520D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636fc-caa9-4c86-ab9c-9b0f8a1adaed"/>
    <ds:schemaRef ds:uri="e20717dc-8293-4aa0-9d7e-ef077700a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3688</Words>
  <Application>Microsoft Office PowerPoint</Application>
  <PresentationFormat>Bildschirmpräsentation (16:9)</PresentationFormat>
  <Paragraphs>527</Paragraphs>
  <Slides>59</Slides>
  <Notes>24</Notes>
  <HiddenSlides>0</HiddenSlides>
  <MMClips>0</MMClips>
  <ScaleCrop>false</ScaleCrop>
  <HeadingPairs>
    <vt:vector size="6" baseType="variant">
      <vt:variant>
        <vt:lpstr>Verwendete Schriftarten</vt:lpstr>
      </vt:variant>
      <vt:variant>
        <vt:i4>17</vt:i4>
      </vt:variant>
      <vt:variant>
        <vt:lpstr>Design</vt:lpstr>
      </vt:variant>
      <vt:variant>
        <vt:i4>8</vt:i4>
      </vt:variant>
      <vt:variant>
        <vt:lpstr>Folientitel</vt:lpstr>
      </vt:variant>
      <vt:variant>
        <vt:i4>59</vt:i4>
      </vt:variant>
    </vt:vector>
  </HeadingPairs>
  <TitlesOfParts>
    <vt:vector size="84" baseType="lpstr">
      <vt:lpstr>Arial</vt:lpstr>
      <vt:lpstr>Calibri</vt:lpstr>
      <vt:lpstr>Calibri Light</vt:lpstr>
      <vt:lpstr>franklingothic</vt:lpstr>
      <vt:lpstr>GIZ Gravur TT Cond</vt:lpstr>
      <vt:lpstr>GIZ Gravur TT Cyr Cond</vt:lpstr>
      <vt:lpstr>Helvetica Neue</vt:lpstr>
      <vt:lpstr>Montserrat</vt:lpstr>
      <vt:lpstr>Montserrat Alternates</vt:lpstr>
      <vt:lpstr>Montserrat Medium</vt:lpstr>
      <vt:lpstr>Montserrat SemiBold</vt:lpstr>
      <vt:lpstr>Noto Sans Symbols</vt:lpstr>
      <vt:lpstr>Playfair Display</vt:lpstr>
      <vt:lpstr>Roboto</vt:lpstr>
      <vt:lpstr>Symbol</vt:lpstr>
      <vt:lpstr>Verdana</vt:lpstr>
      <vt:lpstr>Wingdings</vt:lpstr>
      <vt:lpstr>Master English</vt:lpstr>
      <vt:lpstr>Benutzerdefiniertes Design</vt:lpstr>
      <vt:lpstr>Simple Light</vt:lpstr>
      <vt:lpstr>1_Master English</vt:lpstr>
      <vt:lpstr>1_Simple Light</vt:lpstr>
      <vt:lpstr>2_Simple Light</vt:lpstr>
      <vt:lpstr>Master Español</vt:lpstr>
      <vt:lpstr>Stadt Tübingen</vt:lpstr>
      <vt:lpstr>Welcome to  the Circular City Labs Webinar</vt:lpstr>
      <vt:lpstr>During the webinar, please:</vt:lpstr>
      <vt:lpstr>Agenda</vt:lpstr>
      <vt:lpstr>PowerPoint-Präsentation</vt:lpstr>
      <vt:lpstr>Circular City Labs  Testing reusable packaging in cities </vt:lpstr>
      <vt:lpstr>Reusable packaging</vt:lpstr>
      <vt:lpstr>Circular City Labs – Testing reusable packaging systems in cities</vt:lpstr>
      <vt:lpstr>Content of the Circular City Labs project</vt:lpstr>
      <vt:lpstr>Accelerator Programme</vt:lpstr>
      <vt:lpstr>Gender perspective in the Circular Economy</vt:lpstr>
      <vt:lpstr>PowerPoint-Präsentation</vt:lpstr>
      <vt:lpstr>PowerPoint-Präsentation</vt:lpstr>
      <vt:lpstr>PowerPoint-Präsentation</vt:lpstr>
      <vt:lpstr>PowerPoint-Präsentation</vt:lpstr>
      <vt:lpstr>PowerPoint-Präsentation</vt:lpstr>
      <vt:lpstr>Reuse businesses</vt:lpstr>
      <vt:lpstr>PowerPoint-Präsentation</vt:lpstr>
      <vt:lpstr>PowerPoint-Präsentation</vt:lpstr>
      <vt:lpstr>Comparison reuse systems</vt:lpstr>
      <vt:lpstr>PowerPoint-Präsentation</vt:lpstr>
      <vt:lpstr>PowerPoint-Präsentation</vt:lpstr>
      <vt:lpstr>Monthly fixed payment</vt:lpstr>
      <vt:lpstr>20.000+ partners in the network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Time for Questions!</vt:lpstr>
      <vt:lpstr>Role of Cities</vt:lpstr>
      <vt:lpstr>PowerPoint-Präsentation</vt:lpstr>
      <vt:lpstr>Our Mission</vt:lpstr>
      <vt:lpstr>PowerPoint-Präsentation</vt:lpstr>
      <vt:lpstr>Role of cities?</vt:lpstr>
      <vt:lpstr>Circular Economy Policy Tool Box</vt:lpstr>
      <vt:lpstr>Important considerations</vt:lpstr>
      <vt:lpstr>Circular Cities Action Framework and Reuse </vt:lpstr>
      <vt:lpstr>PowerPoint-Präsentation</vt:lpstr>
      <vt:lpstr>Financial incentives to reduce single-use packaging - The single use packaging tax in the city of Tübingen   Tobias Staufenberg, Environmental and Climate Protection Unit of the municipality of Tübingen  </vt:lpstr>
      <vt:lpstr>Tübingen 90.000 inhabitants 27.000 university students 30km south of Stuttgart  </vt:lpstr>
      <vt:lpstr>Why a local tax on packages?</vt:lpstr>
      <vt:lpstr>How does it work?</vt:lpstr>
      <vt:lpstr>How does it work?</vt:lpstr>
      <vt:lpstr>We support alternatives! </vt:lpstr>
      <vt:lpstr>We support alternatives!</vt:lpstr>
      <vt:lpstr>Process</vt:lpstr>
      <vt:lpstr>Process</vt:lpstr>
      <vt:lpstr>Does it work?</vt:lpstr>
      <vt:lpstr>Looking forward</vt:lpstr>
      <vt:lpstr>Thank you for your attention!</vt:lpstr>
      <vt:lpstr>Time for Questions!</vt:lpstr>
      <vt:lpstr>Circular City Labs – Next steps</vt:lpstr>
      <vt:lpstr>Get in touch!</vt:lpstr>
      <vt:lpstr>Additional links</vt:lpstr>
      <vt:lpstr>PowerPoint-Präsentation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Schwalm, Jana GIZ</cp:lastModifiedBy>
  <cp:revision>1</cp:revision>
  <cp:lastPrinted>2023-07-25T08:09:14Z</cp:lastPrinted>
  <dcterms:created xsi:type="dcterms:W3CDTF">2017-09-14T11:33:37Z</dcterms:created>
  <dcterms:modified xsi:type="dcterms:W3CDTF">2024-01-17T16:44:54Z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0x010100C320D405279E0042AF917D91F330C475</vt:lpwstr>
  </property>
  <property fmtid="{D5CDD505-2E9C-101B-9397-08002B2CF9AE}" pid="3" name="MediaServiceImageTags">
    <vt:lpwstr/>
  </property>
</Properties>
</file>