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334" r:id="rId7"/>
    <p:sldId id="335" r:id="rId8"/>
    <p:sldId id="336" r:id="rId9"/>
    <p:sldId id="337" r:id="rId10"/>
    <p:sldId id="339" r:id="rId11"/>
    <p:sldId id="338" r:id="rId12"/>
    <p:sldId id="291" r:id="rId13"/>
    <p:sldId id="269" r:id="rId14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086DE9-53CE-469B-B981-4A96EC4598A8}" v="3455" dt="2022-03-04T15:46:37.57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3930"/>
  </p:normalViewPr>
  <p:slideViewPr>
    <p:cSldViewPr snapToGrid="0">
      <p:cViewPr varScale="1">
        <p:scale>
          <a:sx n="45" d="100"/>
          <a:sy n="45" d="100"/>
        </p:scale>
        <p:origin x="300" y="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liana Branciforti" userId="141a794b-2dda-49a7-93b8-5f9bbd02a2c9" providerId="ADAL" clId="{50086DE9-53CE-469B-B981-4A96EC4598A8}"/>
    <pc:docChg chg="undo redo custSel addSld delSld modSld sldOrd">
      <pc:chgData name="Giuliana Branciforti" userId="141a794b-2dda-49a7-93b8-5f9bbd02a2c9" providerId="ADAL" clId="{50086DE9-53CE-469B-B981-4A96EC4598A8}" dt="2022-03-04T15:46:37.573" v="3454" actId="20577"/>
      <pc:docMkLst>
        <pc:docMk/>
      </pc:docMkLst>
      <pc:sldChg chg="addSp modSp">
        <pc:chgData name="Giuliana Branciforti" userId="141a794b-2dda-49a7-93b8-5f9bbd02a2c9" providerId="ADAL" clId="{50086DE9-53CE-469B-B981-4A96EC4598A8}" dt="2022-03-04T10:49:21.733" v="225" actId="1076"/>
        <pc:sldMkLst>
          <pc:docMk/>
          <pc:sldMk cId="0" sldId="257"/>
        </pc:sldMkLst>
        <pc:spChg chg="mod">
          <ac:chgData name="Giuliana Branciforti" userId="141a794b-2dda-49a7-93b8-5f9bbd02a2c9" providerId="ADAL" clId="{50086DE9-53CE-469B-B981-4A96EC4598A8}" dt="2022-03-04T10:48:52.515" v="218" actId="1076"/>
          <ac:spMkLst>
            <pc:docMk/>
            <pc:sldMk cId="0" sldId="257"/>
            <ac:spMk id="2" creationId="{00000000-0000-0000-0000-000000000000}"/>
          </ac:spMkLst>
        </pc:spChg>
        <pc:spChg chg="mod">
          <ac:chgData name="Giuliana Branciforti" userId="141a794b-2dda-49a7-93b8-5f9bbd02a2c9" providerId="ADAL" clId="{50086DE9-53CE-469B-B981-4A96EC4598A8}" dt="2022-03-04T10:48:48.634" v="216" actId="1076"/>
          <ac:spMkLst>
            <pc:docMk/>
            <pc:sldMk cId="0" sldId="257"/>
            <ac:spMk id="3" creationId="{00000000-0000-0000-0000-000000000000}"/>
          </ac:spMkLst>
        </pc:spChg>
        <pc:spChg chg="mod">
          <ac:chgData name="Giuliana Branciforti" userId="141a794b-2dda-49a7-93b8-5f9bbd02a2c9" providerId="ADAL" clId="{50086DE9-53CE-469B-B981-4A96EC4598A8}" dt="2022-03-04T10:48:58.709" v="219" actId="1076"/>
          <ac:spMkLst>
            <pc:docMk/>
            <pc:sldMk cId="0" sldId="257"/>
            <ac:spMk id="4" creationId="{00000000-0000-0000-0000-000000000000}"/>
          </ac:spMkLst>
        </pc:spChg>
        <pc:spChg chg="mod">
          <ac:chgData name="Giuliana Branciforti" userId="141a794b-2dda-49a7-93b8-5f9bbd02a2c9" providerId="ADAL" clId="{50086DE9-53CE-469B-B981-4A96EC4598A8}" dt="2022-03-04T10:49:10.751" v="223" actId="1076"/>
          <ac:spMkLst>
            <pc:docMk/>
            <pc:sldMk cId="0" sldId="257"/>
            <ac:spMk id="5" creationId="{00000000-0000-0000-0000-000000000000}"/>
          </ac:spMkLst>
        </pc:spChg>
        <pc:spChg chg="add mod">
          <ac:chgData name="Giuliana Branciforti" userId="141a794b-2dda-49a7-93b8-5f9bbd02a2c9" providerId="ADAL" clId="{50086DE9-53CE-469B-B981-4A96EC4598A8}" dt="2022-03-04T10:49:21.733" v="225" actId="1076"/>
          <ac:spMkLst>
            <pc:docMk/>
            <pc:sldMk cId="0" sldId="257"/>
            <ac:spMk id="22" creationId="{27789938-265B-4475-B89B-21CAB4344778}"/>
          </ac:spMkLst>
        </pc:spChg>
      </pc:sldChg>
      <pc:sldChg chg="del">
        <pc:chgData name="Giuliana Branciforti" userId="141a794b-2dda-49a7-93b8-5f9bbd02a2c9" providerId="ADAL" clId="{50086DE9-53CE-469B-B981-4A96EC4598A8}" dt="2022-03-04T15:45:28.013" v="3340" actId="2696"/>
        <pc:sldMkLst>
          <pc:docMk/>
          <pc:sldMk cId="98773149" sldId="262"/>
        </pc:sldMkLst>
      </pc:sldChg>
      <pc:sldChg chg="del">
        <pc:chgData name="Giuliana Branciforti" userId="141a794b-2dda-49a7-93b8-5f9bbd02a2c9" providerId="ADAL" clId="{50086DE9-53CE-469B-B981-4A96EC4598A8}" dt="2022-03-04T15:45:26.446" v="3339" actId="2696"/>
        <pc:sldMkLst>
          <pc:docMk/>
          <pc:sldMk cId="0" sldId="263"/>
        </pc:sldMkLst>
      </pc:sldChg>
      <pc:sldChg chg="del modTransition">
        <pc:chgData name="Giuliana Branciforti" userId="141a794b-2dda-49a7-93b8-5f9bbd02a2c9" providerId="ADAL" clId="{50086DE9-53CE-469B-B981-4A96EC4598A8}" dt="2022-03-04T15:45:31.972" v="3343" actId="2696"/>
        <pc:sldMkLst>
          <pc:docMk/>
          <pc:sldMk cId="2758507337" sldId="332"/>
        </pc:sldMkLst>
      </pc:sldChg>
      <pc:sldChg chg="del">
        <pc:chgData name="Giuliana Branciforti" userId="141a794b-2dda-49a7-93b8-5f9bbd02a2c9" providerId="ADAL" clId="{50086DE9-53CE-469B-B981-4A96EC4598A8}" dt="2022-03-04T15:45:29.657" v="3341" actId="2696"/>
        <pc:sldMkLst>
          <pc:docMk/>
          <pc:sldMk cId="584480293" sldId="333"/>
        </pc:sldMkLst>
      </pc:sldChg>
      <pc:sldChg chg="modSp add ord">
        <pc:chgData name="Giuliana Branciforti" userId="141a794b-2dda-49a7-93b8-5f9bbd02a2c9" providerId="ADAL" clId="{50086DE9-53CE-469B-B981-4A96EC4598A8}" dt="2022-03-04T11:20:40.398" v="960" actId="20577"/>
        <pc:sldMkLst>
          <pc:docMk/>
          <pc:sldMk cId="2400114385" sldId="334"/>
        </pc:sldMkLst>
        <pc:spChg chg="mod">
          <ac:chgData name="Giuliana Branciforti" userId="141a794b-2dda-49a7-93b8-5f9bbd02a2c9" providerId="ADAL" clId="{50086DE9-53CE-469B-B981-4A96EC4598A8}" dt="2022-03-04T10:50:36.534" v="265" actId="20577"/>
          <ac:spMkLst>
            <pc:docMk/>
            <pc:sldMk cId="2400114385" sldId="334"/>
            <ac:spMk id="3" creationId="{00000000-0000-0000-0000-000000000000}"/>
          </ac:spMkLst>
        </pc:spChg>
        <pc:spChg chg="mod">
          <ac:chgData name="Giuliana Branciforti" userId="141a794b-2dda-49a7-93b8-5f9bbd02a2c9" providerId="ADAL" clId="{50086DE9-53CE-469B-B981-4A96EC4598A8}" dt="2022-03-04T11:20:40.398" v="960" actId="20577"/>
          <ac:spMkLst>
            <pc:docMk/>
            <pc:sldMk cId="2400114385" sldId="334"/>
            <ac:spMk id="24" creationId="{44EE001D-16BA-F747-A597-DE31C6A26085}"/>
          </ac:spMkLst>
        </pc:spChg>
      </pc:sldChg>
      <pc:sldChg chg="modSp add">
        <pc:chgData name="Giuliana Branciforti" userId="141a794b-2dda-49a7-93b8-5f9bbd02a2c9" providerId="ADAL" clId="{50086DE9-53CE-469B-B981-4A96EC4598A8}" dt="2022-03-04T11:20:21.802" v="957" actId="20577"/>
        <pc:sldMkLst>
          <pc:docMk/>
          <pc:sldMk cId="2722656410" sldId="335"/>
        </pc:sldMkLst>
        <pc:spChg chg="mod">
          <ac:chgData name="Giuliana Branciforti" userId="141a794b-2dda-49a7-93b8-5f9bbd02a2c9" providerId="ADAL" clId="{50086DE9-53CE-469B-B981-4A96EC4598A8}" dt="2022-03-04T11:12:59.621" v="524" actId="20577"/>
          <ac:spMkLst>
            <pc:docMk/>
            <pc:sldMk cId="2722656410" sldId="335"/>
            <ac:spMk id="3" creationId="{00000000-0000-0000-0000-000000000000}"/>
          </ac:spMkLst>
        </pc:spChg>
        <pc:spChg chg="mod">
          <ac:chgData name="Giuliana Branciforti" userId="141a794b-2dda-49a7-93b8-5f9bbd02a2c9" providerId="ADAL" clId="{50086DE9-53CE-469B-B981-4A96EC4598A8}" dt="2022-03-04T11:20:21.802" v="957" actId="20577"/>
          <ac:spMkLst>
            <pc:docMk/>
            <pc:sldMk cId="2722656410" sldId="335"/>
            <ac:spMk id="24" creationId="{44EE001D-16BA-F747-A597-DE31C6A26085}"/>
          </ac:spMkLst>
        </pc:spChg>
      </pc:sldChg>
      <pc:sldChg chg="modSp add">
        <pc:chgData name="Giuliana Branciforti" userId="141a794b-2dda-49a7-93b8-5f9bbd02a2c9" providerId="ADAL" clId="{50086DE9-53CE-469B-B981-4A96EC4598A8}" dt="2022-03-04T15:31:28.595" v="1964" actId="20577"/>
        <pc:sldMkLst>
          <pc:docMk/>
          <pc:sldMk cId="1334345094" sldId="336"/>
        </pc:sldMkLst>
        <pc:spChg chg="mod">
          <ac:chgData name="Giuliana Branciforti" userId="141a794b-2dda-49a7-93b8-5f9bbd02a2c9" providerId="ADAL" clId="{50086DE9-53CE-469B-B981-4A96EC4598A8}" dt="2022-03-04T11:21:00.533" v="993" actId="20577"/>
          <ac:spMkLst>
            <pc:docMk/>
            <pc:sldMk cId="1334345094" sldId="336"/>
            <ac:spMk id="3" creationId="{00000000-0000-0000-0000-000000000000}"/>
          </ac:spMkLst>
        </pc:spChg>
        <pc:spChg chg="mod">
          <ac:chgData name="Giuliana Branciforti" userId="141a794b-2dda-49a7-93b8-5f9bbd02a2c9" providerId="ADAL" clId="{50086DE9-53CE-469B-B981-4A96EC4598A8}" dt="2022-03-04T15:31:28.595" v="1964" actId="20577"/>
          <ac:spMkLst>
            <pc:docMk/>
            <pc:sldMk cId="1334345094" sldId="336"/>
            <ac:spMk id="24" creationId="{44EE001D-16BA-F747-A597-DE31C6A26085}"/>
          </ac:spMkLst>
        </pc:spChg>
      </pc:sldChg>
      <pc:sldChg chg="addSp delSp modSp add">
        <pc:chgData name="Giuliana Branciforti" userId="141a794b-2dda-49a7-93b8-5f9bbd02a2c9" providerId="ADAL" clId="{50086DE9-53CE-469B-B981-4A96EC4598A8}" dt="2022-03-04T15:31:55.467" v="1983" actId="5793"/>
        <pc:sldMkLst>
          <pc:docMk/>
          <pc:sldMk cId="987363066" sldId="337"/>
        </pc:sldMkLst>
        <pc:spChg chg="add del">
          <ac:chgData name="Giuliana Branciforti" userId="141a794b-2dda-49a7-93b8-5f9bbd02a2c9" providerId="ADAL" clId="{50086DE9-53CE-469B-B981-4A96EC4598A8}" dt="2022-03-04T15:28:10.831" v="1556" actId="478"/>
          <ac:spMkLst>
            <pc:docMk/>
            <pc:sldMk cId="987363066" sldId="337"/>
            <ac:spMk id="2" creationId="{5F2ABAB8-E97F-4A4E-A4BF-0DA4F618FD9D}"/>
          </ac:spMkLst>
        </pc:spChg>
        <pc:spChg chg="mod">
          <ac:chgData name="Giuliana Branciforti" userId="141a794b-2dda-49a7-93b8-5f9bbd02a2c9" providerId="ADAL" clId="{50086DE9-53CE-469B-B981-4A96EC4598A8}" dt="2022-03-04T15:28:25.288" v="1558" actId="1076"/>
          <ac:spMkLst>
            <pc:docMk/>
            <pc:sldMk cId="987363066" sldId="337"/>
            <ac:spMk id="3" creationId="{00000000-0000-0000-0000-000000000000}"/>
          </ac:spMkLst>
        </pc:spChg>
        <pc:spChg chg="add mod">
          <ac:chgData name="Giuliana Branciforti" userId="141a794b-2dda-49a7-93b8-5f9bbd02a2c9" providerId="ADAL" clId="{50086DE9-53CE-469B-B981-4A96EC4598A8}" dt="2022-03-04T15:31:55.467" v="1983" actId="5793"/>
          <ac:spMkLst>
            <pc:docMk/>
            <pc:sldMk cId="987363066" sldId="337"/>
            <ac:spMk id="4" creationId="{C8348D04-4BF4-468C-A7E9-63D494EDFF75}"/>
          </ac:spMkLst>
        </pc:spChg>
        <pc:spChg chg="mod">
          <ac:chgData name="Giuliana Branciforti" userId="141a794b-2dda-49a7-93b8-5f9bbd02a2c9" providerId="ADAL" clId="{50086DE9-53CE-469B-B981-4A96EC4598A8}" dt="2022-03-04T15:25:38.775" v="1416" actId="20577"/>
          <ac:spMkLst>
            <pc:docMk/>
            <pc:sldMk cId="987363066" sldId="337"/>
            <ac:spMk id="24" creationId="{44EE001D-16BA-F747-A597-DE31C6A26085}"/>
          </ac:spMkLst>
        </pc:spChg>
      </pc:sldChg>
      <pc:sldChg chg="addSp delSp modSp add">
        <pc:chgData name="Giuliana Branciforti" userId="141a794b-2dda-49a7-93b8-5f9bbd02a2c9" providerId="ADAL" clId="{50086DE9-53CE-469B-B981-4A96EC4598A8}" dt="2022-03-04T15:46:37.573" v="3454" actId="20577"/>
        <pc:sldMkLst>
          <pc:docMk/>
          <pc:sldMk cId="2656659421" sldId="338"/>
        </pc:sldMkLst>
        <pc:spChg chg="add mod">
          <ac:chgData name="Giuliana Branciforti" userId="141a794b-2dda-49a7-93b8-5f9bbd02a2c9" providerId="ADAL" clId="{50086DE9-53CE-469B-B981-4A96EC4598A8}" dt="2022-03-04T15:46:37.573" v="3454" actId="20577"/>
          <ac:spMkLst>
            <pc:docMk/>
            <pc:sldMk cId="2656659421" sldId="338"/>
            <ac:spMk id="2" creationId="{750A498A-55B1-4616-8A8E-C006C80B1BE1}"/>
          </ac:spMkLst>
        </pc:spChg>
        <pc:spChg chg="mod">
          <ac:chgData name="Giuliana Branciforti" userId="141a794b-2dda-49a7-93b8-5f9bbd02a2c9" providerId="ADAL" clId="{50086DE9-53CE-469B-B981-4A96EC4598A8}" dt="2022-03-04T15:32:51.722" v="2013" actId="20577"/>
          <ac:spMkLst>
            <pc:docMk/>
            <pc:sldMk cId="2656659421" sldId="338"/>
            <ac:spMk id="3" creationId="{00000000-0000-0000-0000-000000000000}"/>
          </ac:spMkLst>
        </pc:spChg>
        <pc:spChg chg="mod">
          <ac:chgData name="Giuliana Branciforti" userId="141a794b-2dda-49a7-93b8-5f9bbd02a2c9" providerId="ADAL" clId="{50086DE9-53CE-469B-B981-4A96EC4598A8}" dt="2022-03-04T15:32:43.554" v="1986" actId="20577"/>
          <ac:spMkLst>
            <pc:docMk/>
            <pc:sldMk cId="2656659421" sldId="338"/>
            <ac:spMk id="4" creationId="{C8348D04-4BF4-468C-A7E9-63D494EDFF75}"/>
          </ac:spMkLst>
        </pc:spChg>
        <pc:graphicFrameChg chg="add del mod modGraphic">
          <ac:chgData name="Giuliana Branciforti" userId="141a794b-2dda-49a7-93b8-5f9bbd02a2c9" providerId="ADAL" clId="{50086DE9-53CE-469B-B981-4A96EC4598A8}" dt="2022-03-04T15:43:45.531" v="3169" actId="478"/>
          <ac:graphicFrameMkLst>
            <pc:docMk/>
            <pc:sldMk cId="2656659421" sldId="338"/>
            <ac:graphicFrameMk id="5" creationId="{950E4E67-BE3E-4ED2-BAE9-26DCDCFC692C}"/>
          </ac:graphicFrameMkLst>
        </pc:graphicFrameChg>
      </pc:sldChg>
      <pc:sldChg chg="modSp add">
        <pc:chgData name="Giuliana Branciforti" userId="141a794b-2dda-49a7-93b8-5f9bbd02a2c9" providerId="ADAL" clId="{50086DE9-53CE-469B-B981-4A96EC4598A8}" dt="2022-03-04T15:41:59.459" v="3051" actId="20577"/>
        <pc:sldMkLst>
          <pc:docMk/>
          <pc:sldMk cId="1354235107" sldId="339"/>
        </pc:sldMkLst>
        <pc:spChg chg="mod">
          <ac:chgData name="Giuliana Branciforti" userId="141a794b-2dda-49a7-93b8-5f9bbd02a2c9" providerId="ADAL" clId="{50086DE9-53CE-469B-B981-4A96EC4598A8}" dt="2022-03-04T15:39:21.830" v="2705" actId="20577"/>
          <ac:spMkLst>
            <pc:docMk/>
            <pc:sldMk cId="1354235107" sldId="339"/>
            <ac:spMk id="3" creationId="{00000000-0000-0000-0000-000000000000}"/>
          </ac:spMkLst>
        </pc:spChg>
        <pc:spChg chg="mod">
          <ac:chgData name="Giuliana Branciforti" userId="141a794b-2dda-49a7-93b8-5f9bbd02a2c9" providerId="ADAL" clId="{50086DE9-53CE-469B-B981-4A96EC4598A8}" dt="2022-03-04T15:41:59.459" v="3051" actId="20577"/>
          <ac:spMkLst>
            <pc:docMk/>
            <pc:sldMk cId="1354235107" sldId="339"/>
            <ac:spMk id="4" creationId="{C8348D04-4BF4-468C-A7E9-63D494EDFF75}"/>
          </ac:spMkLst>
        </pc:spChg>
      </pc:sldChg>
      <pc:sldMasterChg chg="delSldLayout">
        <pc:chgData name="Giuliana Branciforti" userId="141a794b-2dda-49a7-93b8-5f9bbd02a2c9" providerId="ADAL" clId="{50086DE9-53CE-469B-B981-4A96EC4598A8}" dt="2022-03-04T15:45:29.660" v="3342" actId="2696"/>
        <pc:sldMasterMkLst>
          <pc:docMk/>
          <pc:sldMasterMk cId="0" sldId="2147483648"/>
        </pc:sldMasterMkLst>
        <pc:sldLayoutChg chg="del">
          <pc:chgData name="Giuliana Branciforti" userId="141a794b-2dda-49a7-93b8-5f9bbd02a2c9" providerId="ADAL" clId="{50086DE9-53CE-469B-B981-4A96EC4598A8}" dt="2022-03-04T15:45:29.660" v="3342" actId="2696"/>
          <pc:sldLayoutMkLst>
            <pc:docMk/>
            <pc:sldMasterMk cId="0" sldId="2147483648"/>
            <pc:sldLayoutMk cId="1197588145" sldId="21474836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750F2-6858-D148-94D7-EA91DD14D8FA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58DAE-6588-CF43-9F95-FC3C80868E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0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058DAE-6588-CF43-9F95-FC3C80868E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42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058DAE-6588-CF43-9F95-FC3C80868E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89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058DAE-6588-CF43-9F95-FC3C80868E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66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058DAE-6588-CF43-9F95-FC3C80868E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16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058DAE-6588-CF43-9F95-FC3C80868E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27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058DAE-6588-CF43-9F95-FC3C80868E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50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058DAE-6588-CF43-9F95-FC3C80868E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3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40917" y="2126371"/>
            <a:ext cx="16222264" cy="2885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040404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040404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0052050"/>
          </a:xfrm>
          <a:custGeom>
            <a:avLst/>
            <a:gdLst/>
            <a:ahLst/>
            <a:cxnLst/>
            <a:rect l="l" t="t" r="r" b="b"/>
            <a:pathLst>
              <a:path w="20104100" h="10052050">
                <a:moveTo>
                  <a:pt x="20104099" y="0"/>
                </a:moveTo>
                <a:lnTo>
                  <a:pt x="0" y="0"/>
                </a:lnTo>
                <a:lnTo>
                  <a:pt x="0" y="10052049"/>
                </a:lnTo>
                <a:lnTo>
                  <a:pt x="20104099" y="1005204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79699" y="10624364"/>
            <a:ext cx="165680" cy="21275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8426141" y="10620497"/>
            <a:ext cx="269875" cy="211454"/>
          </a:xfrm>
          <a:custGeom>
            <a:avLst/>
            <a:gdLst/>
            <a:ahLst/>
            <a:cxnLst/>
            <a:rect l="l" t="t" r="r" b="b"/>
            <a:pathLst>
              <a:path w="269875" h="211454">
                <a:moveTo>
                  <a:pt x="269457" y="0"/>
                </a:moveTo>
                <a:lnTo>
                  <a:pt x="221825" y="0"/>
                </a:lnTo>
                <a:lnTo>
                  <a:pt x="221825" y="154288"/>
                </a:lnTo>
                <a:lnTo>
                  <a:pt x="49694" y="0"/>
                </a:lnTo>
                <a:lnTo>
                  <a:pt x="0" y="0"/>
                </a:lnTo>
                <a:lnTo>
                  <a:pt x="0" y="210925"/>
                </a:lnTo>
                <a:lnTo>
                  <a:pt x="47925" y="210925"/>
                </a:lnTo>
                <a:lnTo>
                  <a:pt x="47925" y="54846"/>
                </a:lnTo>
                <a:lnTo>
                  <a:pt x="221825" y="210925"/>
                </a:lnTo>
                <a:lnTo>
                  <a:pt x="269457" y="210925"/>
                </a:lnTo>
                <a:lnTo>
                  <a:pt x="269457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8087305" y="10615455"/>
            <a:ext cx="271780" cy="221615"/>
          </a:xfrm>
          <a:custGeom>
            <a:avLst/>
            <a:gdLst/>
            <a:ahLst/>
            <a:cxnLst/>
            <a:rect l="l" t="t" r="r" b="b"/>
            <a:pathLst>
              <a:path w="271780" h="221615">
                <a:moveTo>
                  <a:pt x="137200" y="0"/>
                </a:moveTo>
                <a:lnTo>
                  <a:pt x="98010" y="3603"/>
                </a:lnTo>
                <a:lnTo>
                  <a:pt x="36813" y="31429"/>
                </a:lnTo>
                <a:lnTo>
                  <a:pt x="9101" y="68861"/>
                </a:lnTo>
                <a:lnTo>
                  <a:pt x="0" y="113944"/>
                </a:lnTo>
                <a:lnTo>
                  <a:pt x="3551" y="145631"/>
                </a:lnTo>
                <a:lnTo>
                  <a:pt x="32269" y="192731"/>
                </a:lnTo>
                <a:lnTo>
                  <a:pt x="73580" y="214188"/>
                </a:lnTo>
                <a:lnTo>
                  <a:pt x="111441" y="220658"/>
                </a:lnTo>
                <a:lnTo>
                  <a:pt x="133629" y="221459"/>
                </a:lnTo>
                <a:lnTo>
                  <a:pt x="181813" y="217597"/>
                </a:lnTo>
                <a:lnTo>
                  <a:pt x="219561" y="205703"/>
                </a:lnTo>
                <a:lnTo>
                  <a:pt x="247810" y="185316"/>
                </a:lnTo>
                <a:lnTo>
                  <a:pt x="248788" y="183858"/>
                </a:lnTo>
                <a:lnTo>
                  <a:pt x="137200" y="183858"/>
                </a:lnTo>
                <a:lnTo>
                  <a:pt x="100120" y="180467"/>
                </a:lnTo>
                <a:lnTo>
                  <a:pt x="72492" y="170227"/>
                </a:lnTo>
                <a:lnTo>
                  <a:pt x="54158" y="153042"/>
                </a:lnTo>
                <a:lnTo>
                  <a:pt x="44961" y="128812"/>
                </a:lnTo>
                <a:lnTo>
                  <a:pt x="271185" y="128812"/>
                </a:lnTo>
                <a:lnTo>
                  <a:pt x="271185" y="109651"/>
                </a:lnTo>
                <a:lnTo>
                  <a:pt x="269164" y="93724"/>
                </a:lnTo>
                <a:lnTo>
                  <a:pt x="45747" y="93724"/>
                </a:lnTo>
                <a:lnTo>
                  <a:pt x="56110" y="69303"/>
                </a:lnTo>
                <a:lnTo>
                  <a:pt x="75195" y="51613"/>
                </a:lnTo>
                <a:lnTo>
                  <a:pt x="102689" y="40854"/>
                </a:lnTo>
                <a:lnTo>
                  <a:pt x="138278" y="37223"/>
                </a:lnTo>
                <a:lnTo>
                  <a:pt x="242642" y="37223"/>
                </a:lnTo>
                <a:lnTo>
                  <a:pt x="236027" y="29799"/>
                </a:lnTo>
                <a:lnTo>
                  <a:pt x="209260" y="13350"/>
                </a:lnTo>
                <a:lnTo>
                  <a:pt x="193510" y="7474"/>
                </a:lnTo>
                <a:lnTo>
                  <a:pt x="176332" y="3306"/>
                </a:lnTo>
                <a:lnTo>
                  <a:pt x="157603" y="822"/>
                </a:lnTo>
                <a:lnTo>
                  <a:pt x="137200" y="0"/>
                </a:lnTo>
                <a:close/>
              </a:path>
              <a:path w="271780" h="221615">
                <a:moveTo>
                  <a:pt x="268326" y="154173"/>
                </a:moveTo>
                <a:lnTo>
                  <a:pt x="216276" y="154173"/>
                </a:lnTo>
                <a:lnTo>
                  <a:pt x="215899" y="154770"/>
                </a:lnTo>
                <a:lnTo>
                  <a:pt x="204182" y="167805"/>
                </a:lnTo>
                <a:lnTo>
                  <a:pt x="187528" y="176861"/>
                </a:lnTo>
                <a:lnTo>
                  <a:pt x="165384" y="182143"/>
                </a:lnTo>
                <a:lnTo>
                  <a:pt x="137200" y="183858"/>
                </a:lnTo>
                <a:lnTo>
                  <a:pt x="248788" y="183858"/>
                </a:lnTo>
                <a:lnTo>
                  <a:pt x="267499" y="155974"/>
                </a:lnTo>
                <a:lnTo>
                  <a:pt x="268326" y="154173"/>
                </a:lnTo>
                <a:close/>
              </a:path>
              <a:path w="271780" h="221615">
                <a:moveTo>
                  <a:pt x="242642" y="37223"/>
                </a:moveTo>
                <a:lnTo>
                  <a:pt x="138278" y="37223"/>
                </a:lnTo>
                <a:lnTo>
                  <a:pt x="172915" y="40707"/>
                </a:lnTo>
                <a:lnTo>
                  <a:pt x="198784" y="51220"/>
                </a:lnTo>
                <a:lnTo>
                  <a:pt x="216030" y="68861"/>
                </a:lnTo>
                <a:lnTo>
                  <a:pt x="224799" y="93724"/>
                </a:lnTo>
                <a:lnTo>
                  <a:pt x="269164" y="93724"/>
                </a:lnTo>
                <a:lnTo>
                  <a:pt x="267206" y="78289"/>
                </a:lnTo>
                <a:lnTo>
                  <a:pt x="255414" y="51558"/>
                </a:lnTo>
                <a:lnTo>
                  <a:pt x="242642" y="37223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8756557" y="10610139"/>
            <a:ext cx="281305" cy="227329"/>
          </a:xfrm>
          <a:custGeom>
            <a:avLst/>
            <a:gdLst/>
            <a:ahLst/>
            <a:cxnLst/>
            <a:rect l="l" t="t" r="r" b="b"/>
            <a:pathLst>
              <a:path w="281305" h="227329">
                <a:moveTo>
                  <a:pt x="140142" y="0"/>
                </a:moveTo>
                <a:lnTo>
                  <a:pt x="100949" y="3401"/>
                </a:lnTo>
                <a:lnTo>
                  <a:pt x="39366" y="30056"/>
                </a:lnTo>
                <a:lnTo>
                  <a:pt x="9983" y="66450"/>
                </a:lnTo>
                <a:lnTo>
                  <a:pt x="0" y="114844"/>
                </a:lnTo>
                <a:lnTo>
                  <a:pt x="8728" y="163666"/>
                </a:lnTo>
                <a:lnTo>
                  <a:pt x="34831" y="198662"/>
                </a:lnTo>
                <a:lnTo>
                  <a:pt x="78188" y="219733"/>
                </a:lnTo>
                <a:lnTo>
                  <a:pt x="138676" y="226778"/>
                </a:lnTo>
                <a:lnTo>
                  <a:pt x="199638" y="219439"/>
                </a:lnTo>
                <a:lnTo>
                  <a:pt x="244262" y="197881"/>
                </a:lnTo>
                <a:lnTo>
                  <a:pt x="253441" y="186130"/>
                </a:lnTo>
                <a:lnTo>
                  <a:pt x="139775" y="186130"/>
                </a:lnTo>
                <a:lnTo>
                  <a:pt x="99853" y="181737"/>
                </a:lnTo>
                <a:lnTo>
                  <a:pt x="71533" y="168475"/>
                </a:lnTo>
                <a:lnTo>
                  <a:pt x="54656" y="146219"/>
                </a:lnTo>
                <a:lnTo>
                  <a:pt x="49066" y="114844"/>
                </a:lnTo>
                <a:lnTo>
                  <a:pt x="55086" y="82594"/>
                </a:lnTo>
                <a:lnTo>
                  <a:pt x="72768" y="58983"/>
                </a:lnTo>
                <a:lnTo>
                  <a:pt x="101549" y="44476"/>
                </a:lnTo>
                <a:lnTo>
                  <a:pt x="140864" y="39538"/>
                </a:lnTo>
                <a:lnTo>
                  <a:pt x="251382" y="39538"/>
                </a:lnTo>
                <a:lnTo>
                  <a:pt x="242703" y="30173"/>
                </a:lnTo>
                <a:lnTo>
                  <a:pt x="213543" y="13287"/>
                </a:lnTo>
                <a:lnTo>
                  <a:pt x="196863" y="7438"/>
                </a:lnTo>
                <a:lnTo>
                  <a:pt x="179155" y="3290"/>
                </a:lnTo>
                <a:lnTo>
                  <a:pt x="160291" y="818"/>
                </a:lnTo>
                <a:lnTo>
                  <a:pt x="140142" y="0"/>
                </a:lnTo>
                <a:close/>
              </a:path>
              <a:path w="281305" h="227329">
                <a:moveTo>
                  <a:pt x="251382" y="39538"/>
                </a:moveTo>
                <a:lnTo>
                  <a:pt x="140864" y="39538"/>
                </a:lnTo>
                <a:lnTo>
                  <a:pt x="179872" y="44476"/>
                </a:lnTo>
                <a:lnTo>
                  <a:pt x="208426" y="58983"/>
                </a:lnTo>
                <a:lnTo>
                  <a:pt x="225969" y="82594"/>
                </a:lnTo>
                <a:lnTo>
                  <a:pt x="231940" y="114844"/>
                </a:lnTo>
                <a:lnTo>
                  <a:pt x="226261" y="146219"/>
                </a:lnTo>
                <a:lnTo>
                  <a:pt x="209115" y="168475"/>
                </a:lnTo>
                <a:lnTo>
                  <a:pt x="180340" y="181737"/>
                </a:lnTo>
                <a:lnTo>
                  <a:pt x="139775" y="186130"/>
                </a:lnTo>
                <a:lnTo>
                  <a:pt x="253441" y="186130"/>
                </a:lnTo>
                <a:lnTo>
                  <a:pt x="271675" y="162787"/>
                </a:lnTo>
                <a:lnTo>
                  <a:pt x="281007" y="114844"/>
                </a:lnTo>
                <a:lnTo>
                  <a:pt x="276672" y="81308"/>
                </a:lnTo>
                <a:lnTo>
                  <a:pt x="263802" y="52940"/>
                </a:lnTo>
                <a:lnTo>
                  <a:pt x="251382" y="39538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9099035" y="10610132"/>
            <a:ext cx="563245" cy="227329"/>
          </a:xfrm>
          <a:custGeom>
            <a:avLst/>
            <a:gdLst/>
            <a:ahLst/>
            <a:cxnLst/>
            <a:rect l="l" t="t" r="r" b="b"/>
            <a:pathLst>
              <a:path w="563244" h="227329">
                <a:moveTo>
                  <a:pt x="265988" y="226783"/>
                </a:moveTo>
                <a:lnTo>
                  <a:pt x="157340" y="99288"/>
                </a:lnTo>
                <a:lnTo>
                  <a:pt x="260578" y="15341"/>
                </a:lnTo>
                <a:lnTo>
                  <a:pt x="194271" y="15341"/>
                </a:lnTo>
                <a:lnTo>
                  <a:pt x="46863" y="136372"/>
                </a:lnTo>
                <a:lnTo>
                  <a:pt x="46863" y="15341"/>
                </a:lnTo>
                <a:lnTo>
                  <a:pt x="0" y="15341"/>
                </a:lnTo>
                <a:lnTo>
                  <a:pt x="0" y="226783"/>
                </a:lnTo>
                <a:lnTo>
                  <a:pt x="46863" y="226783"/>
                </a:lnTo>
                <a:lnTo>
                  <a:pt x="46863" y="182537"/>
                </a:lnTo>
                <a:lnTo>
                  <a:pt x="120535" y="124307"/>
                </a:lnTo>
                <a:lnTo>
                  <a:pt x="207327" y="226783"/>
                </a:lnTo>
                <a:lnTo>
                  <a:pt x="265988" y="226783"/>
                </a:lnTo>
                <a:close/>
              </a:path>
              <a:path w="563244" h="227329">
                <a:moveTo>
                  <a:pt x="563219" y="80784"/>
                </a:moveTo>
                <a:lnTo>
                  <a:pt x="556120" y="44602"/>
                </a:lnTo>
                <a:lnTo>
                  <a:pt x="548868" y="36258"/>
                </a:lnTo>
                <a:lnTo>
                  <a:pt x="534250" y="19443"/>
                </a:lnTo>
                <a:lnTo>
                  <a:pt x="517817" y="13017"/>
                </a:lnTo>
                <a:lnTo>
                  <a:pt x="517817" y="109728"/>
                </a:lnTo>
                <a:lnTo>
                  <a:pt x="517702" y="115951"/>
                </a:lnTo>
                <a:lnTo>
                  <a:pt x="500291" y="154762"/>
                </a:lnTo>
                <a:lnTo>
                  <a:pt x="450342" y="185000"/>
                </a:lnTo>
                <a:lnTo>
                  <a:pt x="404761" y="191274"/>
                </a:lnTo>
                <a:lnTo>
                  <a:pt x="382905" y="189572"/>
                </a:lnTo>
                <a:lnTo>
                  <a:pt x="367398" y="184429"/>
                </a:lnTo>
                <a:lnTo>
                  <a:pt x="358152" y="175780"/>
                </a:lnTo>
                <a:lnTo>
                  <a:pt x="355092" y="163601"/>
                </a:lnTo>
                <a:lnTo>
                  <a:pt x="355092" y="163220"/>
                </a:lnTo>
                <a:lnTo>
                  <a:pt x="380695" y="134302"/>
                </a:lnTo>
                <a:lnTo>
                  <a:pt x="420522" y="127152"/>
                </a:lnTo>
                <a:lnTo>
                  <a:pt x="451739" y="124917"/>
                </a:lnTo>
                <a:lnTo>
                  <a:pt x="476529" y="122796"/>
                </a:lnTo>
                <a:lnTo>
                  <a:pt x="495388" y="119672"/>
                </a:lnTo>
                <a:lnTo>
                  <a:pt x="508927" y="115366"/>
                </a:lnTo>
                <a:lnTo>
                  <a:pt x="517817" y="109728"/>
                </a:lnTo>
                <a:lnTo>
                  <a:pt x="517817" y="13017"/>
                </a:lnTo>
                <a:lnTo>
                  <a:pt x="496785" y="4775"/>
                </a:lnTo>
                <a:lnTo>
                  <a:pt x="442861" y="0"/>
                </a:lnTo>
                <a:lnTo>
                  <a:pt x="387807" y="5156"/>
                </a:lnTo>
                <a:lnTo>
                  <a:pt x="347306" y="20701"/>
                </a:lnTo>
                <a:lnTo>
                  <a:pt x="321094" y="46799"/>
                </a:lnTo>
                <a:lnTo>
                  <a:pt x="308978" y="83578"/>
                </a:lnTo>
                <a:lnTo>
                  <a:pt x="308800" y="85001"/>
                </a:lnTo>
                <a:lnTo>
                  <a:pt x="358241" y="85001"/>
                </a:lnTo>
                <a:lnTo>
                  <a:pt x="358381" y="83883"/>
                </a:lnTo>
                <a:lnTo>
                  <a:pt x="365785" y="61988"/>
                </a:lnTo>
                <a:lnTo>
                  <a:pt x="382066" y="47218"/>
                </a:lnTo>
                <a:lnTo>
                  <a:pt x="408546" y="38874"/>
                </a:lnTo>
                <a:lnTo>
                  <a:pt x="446532" y="36258"/>
                </a:lnTo>
                <a:lnTo>
                  <a:pt x="472998" y="37934"/>
                </a:lnTo>
                <a:lnTo>
                  <a:pt x="510768" y="54470"/>
                </a:lnTo>
                <a:lnTo>
                  <a:pt x="517080" y="65036"/>
                </a:lnTo>
                <a:lnTo>
                  <a:pt x="517080" y="70891"/>
                </a:lnTo>
                <a:lnTo>
                  <a:pt x="480644" y="91363"/>
                </a:lnTo>
                <a:lnTo>
                  <a:pt x="417677" y="96291"/>
                </a:lnTo>
                <a:lnTo>
                  <a:pt x="393242" y="98907"/>
                </a:lnTo>
                <a:lnTo>
                  <a:pt x="351853" y="108013"/>
                </a:lnTo>
                <a:lnTo>
                  <a:pt x="311823" y="136855"/>
                </a:lnTo>
                <a:lnTo>
                  <a:pt x="304203" y="167259"/>
                </a:lnTo>
                <a:lnTo>
                  <a:pt x="309740" y="193230"/>
                </a:lnTo>
                <a:lnTo>
                  <a:pt x="326326" y="211836"/>
                </a:lnTo>
                <a:lnTo>
                  <a:pt x="353872" y="223050"/>
                </a:lnTo>
                <a:lnTo>
                  <a:pt x="392303" y="226796"/>
                </a:lnTo>
                <a:lnTo>
                  <a:pt x="423240" y="224764"/>
                </a:lnTo>
                <a:lnTo>
                  <a:pt x="474853" y="208648"/>
                </a:lnTo>
                <a:lnTo>
                  <a:pt x="509016" y="180670"/>
                </a:lnTo>
                <a:lnTo>
                  <a:pt x="519264" y="165595"/>
                </a:lnTo>
                <a:lnTo>
                  <a:pt x="523392" y="219824"/>
                </a:lnTo>
                <a:lnTo>
                  <a:pt x="563219" y="219824"/>
                </a:lnTo>
                <a:lnTo>
                  <a:pt x="563219" y="165595"/>
                </a:lnTo>
                <a:lnTo>
                  <a:pt x="563219" y="109728"/>
                </a:lnTo>
                <a:lnTo>
                  <a:pt x="563219" y="80784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7270142" y="10697205"/>
            <a:ext cx="448309" cy="55244"/>
          </a:xfrm>
          <a:custGeom>
            <a:avLst/>
            <a:gdLst/>
            <a:ahLst/>
            <a:cxnLst/>
            <a:rect l="l" t="t" r="r" b="b"/>
            <a:pathLst>
              <a:path w="448309" h="55245">
                <a:moveTo>
                  <a:pt x="440300" y="0"/>
                </a:moveTo>
                <a:lnTo>
                  <a:pt x="7455" y="0"/>
                </a:lnTo>
                <a:lnTo>
                  <a:pt x="4408" y="12044"/>
                </a:lnTo>
                <a:lnTo>
                  <a:pt x="2141" y="24281"/>
                </a:lnTo>
                <a:lnTo>
                  <a:pt x="667" y="36676"/>
                </a:lnTo>
                <a:lnTo>
                  <a:pt x="0" y="51087"/>
                </a:lnTo>
                <a:lnTo>
                  <a:pt x="73" y="54846"/>
                </a:lnTo>
                <a:lnTo>
                  <a:pt x="447682" y="54846"/>
                </a:lnTo>
                <a:lnTo>
                  <a:pt x="447756" y="49192"/>
                </a:lnTo>
                <a:lnTo>
                  <a:pt x="447088" y="36676"/>
                </a:lnTo>
                <a:lnTo>
                  <a:pt x="445614" y="24281"/>
                </a:lnTo>
                <a:lnTo>
                  <a:pt x="443347" y="12044"/>
                </a:lnTo>
                <a:lnTo>
                  <a:pt x="440300" y="0"/>
                </a:lnTo>
                <a:close/>
              </a:path>
            </a:pathLst>
          </a:custGeom>
          <a:solidFill>
            <a:srgbClr val="F0AF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7272050" y="10775656"/>
            <a:ext cx="444500" cy="55244"/>
          </a:xfrm>
          <a:custGeom>
            <a:avLst/>
            <a:gdLst/>
            <a:ahLst/>
            <a:cxnLst/>
            <a:rect l="l" t="t" r="r" b="b"/>
            <a:pathLst>
              <a:path w="444500" h="55245">
                <a:moveTo>
                  <a:pt x="443944" y="0"/>
                </a:moveTo>
                <a:lnTo>
                  <a:pt x="0" y="0"/>
                </a:lnTo>
                <a:lnTo>
                  <a:pt x="2322" y="14230"/>
                </a:lnTo>
                <a:lnTo>
                  <a:pt x="5531" y="28145"/>
                </a:lnTo>
                <a:lnTo>
                  <a:pt x="9591" y="41715"/>
                </a:lnTo>
                <a:lnTo>
                  <a:pt x="14470" y="54909"/>
                </a:lnTo>
                <a:lnTo>
                  <a:pt x="429473" y="54909"/>
                </a:lnTo>
                <a:lnTo>
                  <a:pt x="434351" y="41715"/>
                </a:lnTo>
                <a:lnTo>
                  <a:pt x="438409" y="28145"/>
                </a:lnTo>
                <a:lnTo>
                  <a:pt x="441617" y="14230"/>
                </a:lnTo>
                <a:lnTo>
                  <a:pt x="443944" y="0"/>
                </a:lnTo>
                <a:close/>
              </a:path>
            </a:pathLst>
          </a:custGeom>
          <a:solidFill>
            <a:srgbClr val="0780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7294205" y="10851082"/>
            <a:ext cx="400050" cy="123189"/>
          </a:xfrm>
          <a:custGeom>
            <a:avLst/>
            <a:gdLst/>
            <a:ahLst/>
            <a:cxnLst/>
            <a:rect l="l" t="t" r="r" b="b"/>
            <a:pathLst>
              <a:path w="400050" h="123190">
                <a:moveTo>
                  <a:pt x="399631" y="0"/>
                </a:moveTo>
                <a:lnTo>
                  <a:pt x="0" y="0"/>
                </a:lnTo>
                <a:lnTo>
                  <a:pt x="26578" y="40754"/>
                </a:lnTo>
                <a:lnTo>
                  <a:pt x="61146" y="74712"/>
                </a:lnTo>
                <a:lnTo>
                  <a:pt x="102406" y="100575"/>
                </a:lnTo>
                <a:lnTo>
                  <a:pt x="149061" y="117045"/>
                </a:lnTo>
                <a:lnTo>
                  <a:pt x="199815" y="122823"/>
                </a:lnTo>
                <a:lnTo>
                  <a:pt x="250569" y="117045"/>
                </a:lnTo>
                <a:lnTo>
                  <a:pt x="297225" y="100575"/>
                </a:lnTo>
                <a:lnTo>
                  <a:pt x="338485" y="74712"/>
                </a:lnTo>
                <a:lnTo>
                  <a:pt x="373052" y="40754"/>
                </a:lnTo>
                <a:lnTo>
                  <a:pt x="399631" y="0"/>
                </a:lnTo>
                <a:close/>
              </a:path>
            </a:pathLst>
          </a:custGeom>
          <a:solidFill>
            <a:srgbClr val="E0783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8399" y="10392501"/>
            <a:ext cx="391240" cy="25750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040404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13401" y="1727639"/>
            <a:ext cx="16277296" cy="628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040404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72187" y="2575560"/>
            <a:ext cx="16159725" cy="3241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0104100" cy="9549765"/>
            <a:chOff x="0" y="0"/>
            <a:chExt cx="20104100" cy="954976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20104100" cy="9549765"/>
            </a:xfrm>
            <a:custGeom>
              <a:avLst/>
              <a:gdLst/>
              <a:ahLst/>
              <a:cxnLst/>
              <a:rect l="l" t="t" r="r" b="b"/>
              <a:pathLst>
                <a:path w="20104100" h="9549765">
                  <a:moveTo>
                    <a:pt x="20104099" y="0"/>
                  </a:moveTo>
                  <a:lnTo>
                    <a:pt x="0" y="0"/>
                  </a:lnTo>
                  <a:lnTo>
                    <a:pt x="0" y="9549436"/>
                  </a:lnTo>
                  <a:lnTo>
                    <a:pt x="20104099" y="9549436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80454" y="3836153"/>
              <a:ext cx="1543685" cy="189230"/>
            </a:xfrm>
            <a:custGeom>
              <a:avLst/>
              <a:gdLst/>
              <a:ahLst/>
              <a:cxnLst/>
              <a:rect l="l" t="t" r="r" b="b"/>
              <a:pathLst>
                <a:path w="1543684" h="189229">
                  <a:moveTo>
                    <a:pt x="1517493" y="0"/>
                  </a:moveTo>
                  <a:lnTo>
                    <a:pt x="25695" y="0"/>
                  </a:lnTo>
                  <a:lnTo>
                    <a:pt x="15189" y="41506"/>
                  </a:lnTo>
                  <a:lnTo>
                    <a:pt x="7374" y="83687"/>
                  </a:lnTo>
                  <a:lnTo>
                    <a:pt x="2295" y="126415"/>
                  </a:lnTo>
                  <a:lnTo>
                    <a:pt x="0" y="169565"/>
                  </a:lnTo>
                  <a:lnTo>
                    <a:pt x="251" y="189051"/>
                  </a:lnTo>
                  <a:lnTo>
                    <a:pt x="1542947" y="189051"/>
                  </a:lnTo>
                  <a:lnTo>
                    <a:pt x="1543188" y="169565"/>
                  </a:lnTo>
                  <a:lnTo>
                    <a:pt x="1540893" y="126415"/>
                  </a:lnTo>
                  <a:lnTo>
                    <a:pt x="1535814" y="83687"/>
                  </a:lnTo>
                  <a:lnTo>
                    <a:pt x="1527998" y="41506"/>
                  </a:lnTo>
                  <a:lnTo>
                    <a:pt x="1517493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87012" y="4106537"/>
              <a:ext cx="1530350" cy="189865"/>
            </a:xfrm>
            <a:custGeom>
              <a:avLst/>
              <a:gdLst/>
              <a:ahLst/>
              <a:cxnLst/>
              <a:rect l="l" t="t" r="r" b="b"/>
              <a:pathLst>
                <a:path w="1530350" h="189864">
                  <a:moveTo>
                    <a:pt x="1530079" y="0"/>
                  </a:moveTo>
                  <a:lnTo>
                    <a:pt x="0" y="0"/>
                  </a:lnTo>
                  <a:lnTo>
                    <a:pt x="8023" y="49049"/>
                  </a:lnTo>
                  <a:lnTo>
                    <a:pt x="19083" y="97008"/>
                  </a:lnTo>
                  <a:lnTo>
                    <a:pt x="33071" y="143776"/>
                  </a:lnTo>
                  <a:lnTo>
                    <a:pt x="49883" y="189250"/>
                  </a:lnTo>
                  <a:lnTo>
                    <a:pt x="1480195" y="189250"/>
                  </a:lnTo>
                  <a:lnTo>
                    <a:pt x="1497007" y="143776"/>
                  </a:lnTo>
                  <a:lnTo>
                    <a:pt x="1510995" y="97008"/>
                  </a:lnTo>
                  <a:lnTo>
                    <a:pt x="1522055" y="49049"/>
                  </a:lnTo>
                  <a:lnTo>
                    <a:pt x="1530079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63379" y="4366494"/>
              <a:ext cx="1377950" cy="423545"/>
            </a:xfrm>
            <a:custGeom>
              <a:avLst/>
              <a:gdLst/>
              <a:ahLst/>
              <a:cxnLst/>
              <a:rect l="l" t="t" r="r" b="b"/>
              <a:pathLst>
                <a:path w="1377950" h="423545">
                  <a:moveTo>
                    <a:pt x="1377340" y="0"/>
                  </a:moveTo>
                  <a:lnTo>
                    <a:pt x="0" y="0"/>
                  </a:lnTo>
                  <a:lnTo>
                    <a:pt x="22429" y="41113"/>
                  </a:lnTo>
                  <a:lnTo>
                    <a:pt x="47231" y="80667"/>
                  </a:lnTo>
                  <a:lnTo>
                    <a:pt x="74311" y="118567"/>
                  </a:lnTo>
                  <a:lnTo>
                    <a:pt x="103572" y="154716"/>
                  </a:lnTo>
                  <a:lnTo>
                    <a:pt x="134919" y="189019"/>
                  </a:lnTo>
                  <a:lnTo>
                    <a:pt x="168257" y="221380"/>
                  </a:lnTo>
                  <a:lnTo>
                    <a:pt x="203488" y="251703"/>
                  </a:lnTo>
                  <a:lnTo>
                    <a:pt x="240518" y="279891"/>
                  </a:lnTo>
                  <a:lnTo>
                    <a:pt x="279251" y="305850"/>
                  </a:lnTo>
                  <a:lnTo>
                    <a:pt x="319591" y="329483"/>
                  </a:lnTo>
                  <a:lnTo>
                    <a:pt x="361443" y="350695"/>
                  </a:lnTo>
                  <a:lnTo>
                    <a:pt x="404709" y="369390"/>
                  </a:lnTo>
                  <a:lnTo>
                    <a:pt x="449296" y="385471"/>
                  </a:lnTo>
                  <a:lnTo>
                    <a:pt x="495106" y="398844"/>
                  </a:lnTo>
                  <a:lnTo>
                    <a:pt x="542044" y="409411"/>
                  </a:lnTo>
                  <a:lnTo>
                    <a:pt x="590015" y="417078"/>
                  </a:lnTo>
                  <a:lnTo>
                    <a:pt x="638922" y="421749"/>
                  </a:lnTo>
                  <a:lnTo>
                    <a:pt x="688670" y="423327"/>
                  </a:lnTo>
                  <a:lnTo>
                    <a:pt x="738418" y="421749"/>
                  </a:lnTo>
                  <a:lnTo>
                    <a:pt x="787325" y="417078"/>
                  </a:lnTo>
                  <a:lnTo>
                    <a:pt x="835295" y="409411"/>
                  </a:lnTo>
                  <a:lnTo>
                    <a:pt x="882233" y="398844"/>
                  </a:lnTo>
                  <a:lnTo>
                    <a:pt x="928044" y="385471"/>
                  </a:lnTo>
                  <a:lnTo>
                    <a:pt x="972630" y="369390"/>
                  </a:lnTo>
                  <a:lnTo>
                    <a:pt x="1015897" y="350695"/>
                  </a:lnTo>
                  <a:lnTo>
                    <a:pt x="1057748" y="329483"/>
                  </a:lnTo>
                  <a:lnTo>
                    <a:pt x="1098088" y="305850"/>
                  </a:lnTo>
                  <a:lnTo>
                    <a:pt x="1136821" y="279891"/>
                  </a:lnTo>
                  <a:lnTo>
                    <a:pt x="1173851" y="251703"/>
                  </a:lnTo>
                  <a:lnTo>
                    <a:pt x="1209083" y="221380"/>
                  </a:lnTo>
                  <a:lnTo>
                    <a:pt x="1242420" y="189019"/>
                  </a:lnTo>
                  <a:lnTo>
                    <a:pt x="1273767" y="154716"/>
                  </a:lnTo>
                  <a:lnTo>
                    <a:pt x="1303029" y="118567"/>
                  </a:lnTo>
                  <a:lnTo>
                    <a:pt x="1330108" y="80667"/>
                  </a:lnTo>
                  <a:lnTo>
                    <a:pt x="1354911" y="41113"/>
                  </a:lnTo>
                  <a:lnTo>
                    <a:pt x="1377340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377833" y="2786017"/>
              <a:ext cx="1348740" cy="887730"/>
            </a:xfrm>
            <a:custGeom>
              <a:avLst/>
              <a:gdLst/>
              <a:ahLst/>
              <a:cxnLst/>
              <a:rect l="l" t="t" r="r" b="b"/>
              <a:pathLst>
                <a:path w="1348740" h="887729">
                  <a:moveTo>
                    <a:pt x="545007" y="887463"/>
                  </a:moveTo>
                  <a:lnTo>
                    <a:pt x="244106" y="586549"/>
                  </a:lnTo>
                  <a:lnTo>
                    <a:pt x="41719" y="827087"/>
                  </a:lnTo>
                  <a:lnTo>
                    <a:pt x="30632" y="841781"/>
                  </a:lnTo>
                  <a:lnTo>
                    <a:pt x="19989" y="856742"/>
                  </a:lnTo>
                  <a:lnTo>
                    <a:pt x="9779" y="871982"/>
                  </a:lnTo>
                  <a:lnTo>
                    <a:pt x="0" y="887463"/>
                  </a:lnTo>
                  <a:lnTo>
                    <a:pt x="545007" y="887463"/>
                  </a:lnTo>
                  <a:close/>
                </a:path>
                <a:path w="1348740" h="887729">
                  <a:moveTo>
                    <a:pt x="999197" y="461606"/>
                  </a:moveTo>
                  <a:lnTo>
                    <a:pt x="715187" y="124066"/>
                  </a:lnTo>
                  <a:lnTo>
                    <a:pt x="692696" y="107467"/>
                  </a:lnTo>
                  <a:lnTo>
                    <a:pt x="776478" y="8102"/>
                  </a:lnTo>
                  <a:lnTo>
                    <a:pt x="772693" y="0"/>
                  </a:lnTo>
                  <a:lnTo>
                    <a:pt x="575716" y="0"/>
                  </a:lnTo>
                  <a:lnTo>
                    <a:pt x="571944" y="8102"/>
                  </a:lnTo>
                  <a:lnTo>
                    <a:pt x="655713" y="107467"/>
                  </a:lnTo>
                  <a:lnTo>
                    <a:pt x="649465" y="110312"/>
                  </a:lnTo>
                  <a:lnTo>
                    <a:pt x="643572" y="114033"/>
                  </a:lnTo>
                  <a:lnTo>
                    <a:pt x="638136" y="118605"/>
                  </a:lnTo>
                  <a:lnTo>
                    <a:pt x="633234" y="124066"/>
                  </a:lnTo>
                  <a:lnTo>
                    <a:pt x="349224" y="461606"/>
                  </a:lnTo>
                  <a:lnTo>
                    <a:pt x="674204" y="786599"/>
                  </a:lnTo>
                  <a:lnTo>
                    <a:pt x="999197" y="461606"/>
                  </a:lnTo>
                  <a:close/>
                </a:path>
                <a:path w="1348740" h="887729">
                  <a:moveTo>
                    <a:pt x="1348422" y="887463"/>
                  </a:moveTo>
                  <a:lnTo>
                    <a:pt x="1317790" y="841781"/>
                  </a:lnTo>
                  <a:lnTo>
                    <a:pt x="1104315" y="586549"/>
                  </a:lnTo>
                  <a:lnTo>
                    <a:pt x="803414" y="887463"/>
                  </a:lnTo>
                  <a:lnTo>
                    <a:pt x="1348422" y="887463"/>
                  </a:lnTo>
                  <a:close/>
                </a:path>
              </a:pathLst>
            </a:custGeom>
            <a:solidFill>
              <a:srgbClr val="489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94779" y="5299855"/>
              <a:ext cx="6115050" cy="781050"/>
            </a:xfrm>
            <a:custGeom>
              <a:avLst/>
              <a:gdLst/>
              <a:ahLst/>
              <a:cxnLst/>
              <a:rect l="l" t="t" r="r" b="b"/>
              <a:pathLst>
                <a:path w="6115050" h="781050">
                  <a:moveTo>
                    <a:pt x="568337" y="17081"/>
                  </a:moveTo>
                  <a:lnTo>
                    <a:pt x="485673" y="17081"/>
                  </a:lnTo>
                  <a:lnTo>
                    <a:pt x="433044" y="19723"/>
                  </a:lnTo>
                  <a:lnTo>
                    <a:pt x="384365" y="27597"/>
                  </a:lnTo>
                  <a:lnTo>
                    <a:pt x="339750" y="40652"/>
                  </a:lnTo>
                  <a:lnTo>
                    <a:pt x="299262" y="58813"/>
                  </a:lnTo>
                  <a:lnTo>
                    <a:pt x="263004" y="82042"/>
                  </a:lnTo>
                  <a:lnTo>
                    <a:pt x="231063" y="110261"/>
                  </a:lnTo>
                  <a:lnTo>
                    <a:pt x="203504" y="143421"/>
                  </a:lnTo>
                  <a:lnTo>
                    <a:pt x="180441" y="181457"/>
                  </a:lnTo>
                  <a:lnTo>
                    <a:pt x="161937" y="224320"/>
                  </a:lnTo>
                  <a:lnTo>
                    <a:pt x="144907" y="22085"/>
                  </a:lnTo>
                  <a:lnTo>
                    <a:pt x="0" y="22085"/>
                  </a:lnTo>
                  <a:lnTo>
                    <a:pt x="0" y="746899"/>
                  </a:lnTo>
                  <a:lnTo>
                    <a:pt x="167843" y="746899"/>
                  </a:lnTo>
                  <a:lnTo>
                    <a:pt x="167843" y="501523"/>
                  </a:lnTo>
                  <a:lnTo>
                    <a:pt x="170167" y="437896"/>
                  </a:lnTo>
                  <a:lnTo>
                    <a:pt x="177279" y="382663"/>
                  </a:lnTo>
                  <a:lnTo>
                    <a:pt x="189420" y="335318"/>
                  </a:lnTo>
                  <a:lnTo>
                    <a:pt x="206806" y="295351"/>
                  </a:lnTo>
                  <a:lnTo>
                    <a:pt x="229666" y="262216"/>
                  </a:lnTo>
                  <a:lnTo>
                    <a:pt x="258216" y="235432"/>
                  </a:lnTo>
                  <a:lnTo>
                    <a:pt x="292684" y="214452"/>
                  </a:lnTo>
                  <a:lnTo>
                    <a:pt x="330403" y="199250"/>
                  </a:lnTo>
                  <a:lnTo>
                    <a:pt x="374078" y="188468"/>
                  </a:lnTo>
                  <a:lnTo>
                    <a:pt x="424065" y="182041"/>
                  </a:lnTo>
                  <a:lnTo>
                    <a:pt x="480669" y="179920"/>
                  </a:lnTo>
                  <a:lnTo>
                    <a:pt x="568337" y="179920"/>
                  </a:lnTo>
                  <a:lnTo>
                    <a:pt x="568337" y="17081"/>
                  </a:lnTo>
                  <a:close/>
                </a:path>
                <a:path w="6115050" h="781050">
                  <a:moveTo>
                    <a:pt x="1668056" y="386537"/>
                  </a:moveTo>
                  <a:lnTo>
                    <a:pt x="1665274" y="335457"/>
                  </a:lnTo>
                  <a:lnTo>
                    <a:pt x="1656969" y="287477"/>
                  </a:lnTo>
                  <a:lnTo>
                    <a:pt x="1643202" y="242684"/>
                  </a:lnTo>
                  <a:lnTo>
                    <a:pt x="1624050" y="201206"/>
                  </a:lnTo>
                  <a:lnTo>
                    <a:pt x="1599577" y="163144"/>
                  </a:lnTo>
                  <a:lnTo>
                    <a:pt x="1572133" y="131254"/>
                  </a:lnTo>
                  <a:lnTo>
                    <a:pt x="1569847" y="128587"/>
                  </a:lnTo>
                  <a:lnTo>
                    <a:pt x="1534922" y="97650"/>
                  </a:lnTo>
                  <a:lnTo>
                    <a:pt x="1504543" y="77012"/>
                  </a:lnTo>
                  <a:lnTo>
                    <a:pt x="1504543" y="330365"/>
                  </a:lnTo>
                  <a:lnTo>
                    <a:pt x="873391" y="330365"/>
                  </a:lnTo>
                  <a:lnTo>
                    <a:pt x="885761" y="289217"/>
                  </a:lnTo>
                  <a:lnTo>
                    <a:pt x="904328" y="252691"/>
                  </a:lnTo>
                  <a:lnTo>
                    <a:pt x="928992" y="220840"/>
                  </a:lnTo>
                  <a:lnTo>
                    <a:pt x="959650" y="193713"/>
                  </a:lnTo>
                  <a:lnTo>
                    <a:pt x="996213" y="171386"/>
                  </a:lnTo>
                  <a:lnTo>
                    <a:pt x="1038580" y="153924"/>
                  </a:lnTo>
                  <a:lnTo>
                    <a:pt x="1086662" y="141363"/>
                  </a:lnTo>
                  <a:lnTo>
                    <a:pt x="1140345" y="133781"/>
                  </a:lnTo>
                  <a:lnTo>
                    <a:pt x="1199553" y="131254"/>
                  </a:lnTo>
                  <a:lnTo>
                    <a:pt x="1257668" y="133667"/>
                  </a:lnTo>
                  <a:lnTo>
                    <a:pt x="1309624" y="140944"/>
                  </a:lnTo>
                  <a:lnTo>
                    <a:pt x="1355458" y="153098"/>
                  </a:lnTo>
                  <a:lnTo>
                    <a:pt x="1395222" y="170180"/>
                  </a:lnTo>
                  <a:lnTo>
                    <a:pt x="1428965" y="192201"/>
                  </a:lnTo>
                  <a:lnTo>
                    <a:pt x="1456715" y="219202"/>
                  </a:lnTo>
                  <a:lnTo>
                    <a:pt x="1478534" y="251206"/>
                  </a:lnTo>
                  <a:lnTo>
                    <a:pt x="1494459" y="288251"/>
                  </a:lnTo>
                  <a:lnTo>
                    <a:pt x="1504543" y="330365"/>
                  </a:lnTo>
                  <a:lnTo>
                    <a:pt x="1504543" y="77012"/>
                  </a:lnTo>
                  <a:lnTo>
                    <a:pt x="1449781" y="47053"/>
                  </a:lnTo>
                  <a:lnTo>
                    <a:pt x="1405750" y="29997"/>
                  </a:lnTo>
                  <a:lnTo>
                    <a:pt x="1358557" y="16814"/>
                  </a:lnTo>
                  <a:lnTo>
                    <a:pt x="1307985" y="7442"/>
                  </a:lnTo>
                  <a:lnTo>
                    <a:pt x="1253794" y="1854"/>
                  </a:lnTo>
                  <a:lnTo>
                    <a:pt x="1195768" y="0"/>
                  </a:lnTo>
                  <a:lnTo>
                    <a:pt x="1138364" y="2044"/>
                  </a:lnTo>
                  <a:lnTo>
                    <a:pt x="1083792" y="8153"/>
                  </a:lnTo>
                  <a:lnTo>
                    <a:pt x="1032230" y="18237"/>
                  </a:lnTo>
                  <a:lnTo>
                    <a:pt x="983843" y="32219"/>
                  </a:lnTo>
                  <a:lnTo>
                    <a:pt x="938796" y="50025"/>
                  </a:lnTo>
                  <a:lnTo>
                    <a:pt x="897267" y="71589"/>
                  </a:lnTo>
                  <a:lnTo>
                    <a:pt x="859396" y="96812"/>
                  </a:lnTo>
                  <a:lnTo>
                    <a:pt x="825385" y="125653"/>
                  </a:lnTo>
                  <a:lnTo>
                    <a:pt x="795375" y="158013"/>
                  </a:lnTo>
                  <a:lnTo>
                    <a:pt x="769531" y="193814"/>
                  </a:lnTo>
                  <a:lnTo>
                    <a:pt x="744283" y="242582"/>
                  </a:lnTo>
                  <a:lnTo>
                    <a:pt x="726363" y="293243"/>
                  </a:lnTo>
                  <a:lnTo>
                    <a:pt x="715683" y="346151"/>
                  </a:lnTo>
                  <a:lnTo>
                    <a:pt x="712152" y="401662"/>
                  </a:lnTo>
                  <a:lnTo>
                    <a:pt x="714616" y="453720"/>
                  </a:lnTo>
                  <a:lnTo>
                    <a:pt x="722033" y="501904"/>
                  </a:lnTo>
                  <a:lnTo>
                    <a:pt x="734441" y="546265"/>
                  </a:lnTo>
                  <a:lnTo>
                    <a:pt x="751865" y="586841"/>
                  </a:lnTo>
                  <a:lnTo>
                    <a:pt x="774331" y="623697"/>
                  </a:lnTo>
                  <a:lnTo>
                    <a:pt x="801878" y="656869"/>
                  </a:lnTo>
                  <a:lnTo>
                    <a:pt x="834542" y="686422"/>
                  </a:lnTo>
                  <a:lnTo>
                    <a:pt x="872350" y="712406"/>
                  </a:lnTo>
                  <a:lnTo>
                    <a:pt x="915327" y="734872"/>
                  </a:lnTo>
                  <a:lnTo>
                    <a:pt x="959751" y="751459"/>
                  </a:lnTo>
                  <a:lnTo>
                    <a:pt x="1008507" y="764286"/>
                  </a:lnTo>
                  <a:lnTo>
                    <a:pt x="1061821" y="773391"/>
                  </a:lnTo>
                  <a:lnTo>
                    <a:pt x="1119962" y="778827"/>
                  </a:lnTo>
                  <a:lnTo>
                    <a:pt x="1183157" y="780630"/>
                  </a:lnTo>
                  <a:lnTo>
                    <a:pt x="1244066" y="779145"/>
                  </a:lnTo>
                  <a:lnTo>
                    <a:pt x="1300657" y="774623"/>
                  </a:lnTo>
                  <a:lnTo>
                    <a:pt x="1353019" y="767016"/>
                  </a:lnTo>
                  <a:lnTo>
                    <a:pt x="1401305" y="756259"/>
                  </a:lnTo>
                  <a:lnTo>
                    <a:pt x="1445615" y="742302"/>
                  </a:lnTo>
                  <a:lnTo>
                    <a:pt x="1486090" y="725081"/>
                  </a:lnTo>
                  <a:lnTo>
                    <a:pt x="1522831" y="704532"/>
                  </a:lnTo>
                  <a:lnTo>
                    <a:pt x="1555991" y="680605"/>
                  </a:lnTo>
                  <a:lnTo>
                    <a:pt x="1585658" y="653224"/>
                  </a:lnTo>
                  <a:lnTo>
                    <a:pt x="1590014" y="648106"/>
                  </a:lnTo>
                  <a:lnTo>
                    <a:pt x="1611985" y="622338"/>
                  </a:lnTo>
                  <a:lnTo>
                    <a:pt x="1635061" y="587883"/>
                  </a:lnTo>
                  <a:lnTo>
                    <a:pt x="1655051" y="549808"/>
                  </a:lnTo>
                  <a:lnTo>
                    <a:pt x="1657985" y="543471"/>
                  </a:lnTo>
                  <a:lnTo>
                    <a:pt x="1474495" y="543471"/>
                  </a:lnTo>
                  <a:lnTo>
                    <a:pt x="1473187" y="545566"/>
                  </a:lnTo>
                  <a:lnTo>
                    <a:pt x="1447495" y="577786"/>
                  </a:lnTo>
                  <a:lnTo>
                    <a:pt x="1414348" y="603669"/>
                  </a:lnTo>
                  <a:lnTo>
                    <a:pt x="1373174" y="623430"/>
                  </a:lnTo>
                  <a:lnTo>
                    <a:pt x="1323416" y="637286"/>
                  </a:lnTo>
                  <a:lnTo>
                    <a:pt x="1264475" y="645439"/>
                  </a:lnTo>
                  <a:lnTo>
                    <a:pt x="1195768" y="648106"/>
                  </a:lnTo>
                  <a:lnTo>
                    <a:pt x="1133538" y="645756"/>
                  </a:lnTo>
                  <a:lnTo>
                    <a:pt x="1077937" y="638670"/>
                  </a:lnTo>
                  <a:lnTo>
                    <a:pt x="1028928" y="626821"/>
                  </a:lnTo>
                  <a:lnTo>
                    <a:pt x="986472" y="610171"/>
                  </a:lnTo>
                  <a:lnTo>
                    <a:pt x="950506" y="588708"/>
                  </a:lnTo>
                  <a:lnTo>
                    <a:pt x="920991" y="562394"/>
                  </a:lnTo>
                  <a:lnTo>
                    <a:pt x="897864" y="531202"/>
                  </a:lnTo>
                  <a:lnTo>
                    <a:pt x="881100" y="495096"/>
                  </a:lnTo>
                  <a:lnTo>
                    <a:pt x="870635" y="454050"/>
                  </a:lnTo>
                  <a:lnTo>
                    <a:pt x="1668056" y="454050"/>
                  </a:lnTo>
                  <a:lnTo>
                    <a:pt x="1668056" y="386537"/>
                  </a:lnTo>
                  <a:close/>
                </a:path>
                <a:path w="6115050" h="781050">
                  <a:moveTo>
                    <a:pt x="2798711" y="23393"/>
                  </a:moveTo>
                  <a:lnTo>
                    <a:pt x="2635326" y="23393"/>
                  </a:lnTo>
                  <a:lnTo>
                    <a:pt x="2635326" y="552653"/>
                  </a:lnTo>
                  <a:lnTo>
                    <a:pt x="2044877" y="23393"/>
                  </a:lnTo>
                  <a:lnTo>
                    <a:pt x="1874405" y="23393"/>
                  </a:lnTo>
                  <a:lnTo>
                    <a:pt x="1874405" y="746912"/>
                  </a:lnTo>
                  <a:lnTo>
                    <a:pt x="2038794" y="746912"/>
                  </a:lnTo>
                  <a:lnTo>
                    <a:pt x="2038794" y="211556"/>
                  </a:lnTo>
                  <a:lnTo>
                    <a:pt x="2635326" y="746912"/>
                  </a:lnTo>
                  <a:lnTo>
                    <a:pt x="2798711" y="746912"/>
                  </a:lnTo>
                  <a:lnTo>
                    <a:pt x="2798711" y="23393"/>
                  </a:lnTo>
                  <a:close/>
                </a:path>
                <a:path w="6115050" h="781050">
                  <a:moveTo>
                    <a:pt x="3971721" y="396709"/>
                  </a:moveTo>
                  <a:lnTo>
                    <a:pt x="3968762" y="343471"/>
                  </a:lnTo>
                  <a:lnTo>
                    <a:pt x="3959961" y="293598"/>
                  </a:lnTo>
                  <a:lnTo>
                    <a:pt x="3945369" y="247230"/>
                  </a:lnTo>
                  <a:lnTo>
                    <a:pt x="3925062" y="204457"/>
                  </a:lnTo>
                  <a:lnTo>
                    <a:pt x="3899103" y="165392"/>
                  </a:lnTo>
                  <a:lnTo>
                    <a:pt x="3874960" y="138391"/>
                  </a:lnTo>
                  <a:lnTo>
                    <a:pt x="3867581" y="130136"/>
                  </a:lnTo>
                  <a:lnTo>
                    <a:pt x="3830561" y="98806"/>
                  </a:lnTo>
                  <a:lnTo>
                    <a:pt x="3803408" y="81343"/>
                  </a:lnTo>
                  <a:lnTo>
                    <a:pt x="3803408" y="396709"/>
                  </a:lnTo>
                  <a:lnTo>
                    <a:pt x="3800297" y="443547"/>
                  </a:lnTo>
                  <a:lnTo>
                    <a:pt x="3790950" y="485330"/>
                  </a:lnTo>
                  <a:lnTo>
                    <a:pt x="3775329" y="522097"/>
                  </a:lnTo>
                  <a:lnTo>
                    <a:pt x="3753396" y="553872"/>
                  </a:lnTo>
                  <a:lnTo>
                    <a:pt x="3725113" y="580682"/>
                  </a:lnTo>
                  <a:lnTo>
                    <a:pt x="3690442" y="602551"/>
                  </a:lnTo>
                  <a:lnTo>
                    <a:pt x="3649357" y="619518"/>
                  </a:lnTo>
                  <a:lnTo>
                    <a:pt x="3601821" y="631596"/>
                  </a:lnTo>
                  <a:lnTo>
                    <a:pt x="3547808" y="638822"/>
                  </a:lnTo>
                  <a:lnTo>
                    <a:pt x="3487255" y="641235"/>
                  </a:lnTo>
                  <a:lnTo>
                    <a:pt x="3427679" y="638822"/>
                  </a:lnTo>
                  <a:lnTo>
                    <a:pt x="3374517" y="631596"/>
                  </a:lnTo>
                  <a:lnTo>
                    <a:pt x="3327743" y="619518"/>
                  </a:lnTo>
                  <a:lnTo>
                    <a:pt x="3287306" y="602551"/>
                  </a:lnTo>
                  <a:lnTo>
                    <a:pt x="3253194" y="580682"/>
                  </a:lnTo>
                  <a:lnTo>
                    <a:pt x="3225368" y="553872"/>
                  </a:lnTo>
                  <a:lnTo>
                    <a:pt x="3203778" y="522097"/>
                  </a:lnTo>
                  <a:lnTo>
                    <a:pt x="3188398" y="485330"/>
                  </a:lnTo>
                  <a:lnTo>
                    <a:pt x="3179203" y="443547"/>
                  </a:lnTo>
                  <a:lnTo>
                    <a:pt x="3176143" y="396709"/>
                  </a:lnTo>
                  <a:lnTo>
                    <a:pt x="3179470" y="348996"/>
                  </a:lnTo>
                  <a:lnTo>
                    <a:pt x="3189389" y="305879"/>
                  </a:lnTo>
                  <a:lnTo>
                    <a:pt x="3205772" y="267449"/>
                  </a:lnTo>
                  <a:lnTo>
                    <a:pt x="3228492" y="233819"/>
                  </a:lnTo>
                  <a:lnTo>
                    <a:pt x="3257435" y="205079"/>
                  </a:lnTo>
                  <a:lnTo>
                    <a:pt x="3292462" y="181343"/>
                  </a:lnTo>
                  <a:lnTo>
                    <a:pt x="3333458" y="162699"/>
                  </a:lnTo>
                  <a:lnTo>
                    <a:pt x="3380295" y="149263"/>
                  </a:lnTo>
                  <a:lnTo>
                    <a:pt x="3432860" y="141122"/>
                  </a:lnTo>
                  <a:lnTo>
                    <a:pt x="3491014" y="138391"/>
                  </a:lnTo>
                  <a:lnTo>
                    <a:pt x="3548723" y="141122"/>
                  </a:lnTo>
                  <a:lnTo>
                    <a:pt x="3600869" y="149263"/>
                  </a:lnTo>
                  <a:lnTo>
                    <a:pt x="3647338" y="162699"/>
                  </a:lnTo>
                  <a:lnTo>
                    <a:pt x="3688003" y="181343"/>
                  </a:lnTo>
                  <a:lnTo>
                    <a:pt x="3722763" y="205079"/>
                  </a:lnTo>
                  <a:lnTo>
                    <a:pt x="3751465" y="233819"/>
                  </a:lnTo>
                  <a:lnTo>
                    <a:pt x="3774008" y="267449"/>
                  </a:lnTo>
                  <a:lnTo>
                    <a:pt x="3790264" y="305879"/>
                  </a:lnTo>
                  <a:lnTo>
                    <a:pt x="3800106" y="348996"/>
                  </a:lnTo>
                  <a:lnTo>
                    <a:pt x="3803408" y="396709"/>
                  </a:lnTo>
                  <a:lnTo>
                    <a:pt x="3803408" y="81343"/>
                  </a:lnTo>
                  <a:lnTo>
                    <a:pt x="3740289" y="48323"/>
                  </a:lnTo>
                  <a:lnTo>
                    <a:pt x="3694785" y="31813"/>
                  </a:lnTo>
                  <a:lnTo>
                    <a:pt x="3647084" y="19037"/>
                  </a:lnTo>
                  <a:lnTo>
                    <a:pt x="3596957" y="9956"/>
                  </a:lnTo>
                  <a:lnTo>
                    <a:pt x="3544176" y="4546"/>
                  </a:lnTo>
                  <a:lnTo>
                    <a:pt x="3488512" y="2743"/>
                  </a:lnTo>
                  <a:lnTo>
                    <a:pt x="3432594" y="4622"/>
                  </a:lnTo>
                  <a:lnTo>
                    <a:pt x="3379520" y="10236"/>
                  </a:lnTo>
                  <a:lnTo>
                    <a:pt x="3329394" y="19519"/>
                  </a:lnTo>
                  <a:lnTo>
                    <a:pt x="3282315" y="32461"/>
                  </a:lnTo>
                  <a:lnTo>
                    <a:pt x="3238360" y="48996"/>
                  </a:lnTo>
                  <a:lnTo>
                    <a:pt x="3197644" y="69100"/>
                  </a:lnTo>
                  <a:lnTo>
                    <a:pt x="3160255" y="92722"/>
                  </a:lnTo>
                  <a:lnTo>
                    <a:pt x="3126270" y="119837"/>
                  </a:lnTo>
                  <a:lnTo>
                    <a:pt x="3095815" y="150393"/>
                  </a:lnTo>
                  <a:lnTo>
                    <a:pt x="3068955" y="184340"/>
                  </a:lnTo>
                  <a:lnTo>
                    <a:pt x="3042043" y="230682"/>
                  </a:lnTo>
                  <a:lnTo>
                    <a:pt x="3022955" y="281279"/>
                  </a:lnTo>
                  <a:lnTo>
                    <a:pt x="3011589" y="336499"/>
                  </a:lnTo>
                  <a:lnTo>
                    <a:pt x="3007817" y="396709"/>
                  </a:lnTo>
                  <a:lnTo>
                    <a:pt x="3009950" y="445985"/>
                  </a:lnTo>
                  <a:lnTo>
                    <a:pt x="3016351" y="491909"/>
                  </a:lnTo>
                  <a:lnTo>
                    <a:pt x="3026994" y="534466"/>
                  </a:lnTo>
                  <a:lnTo>
                    <a:pt x="3041878" y="573659"/>
                  </a:lnTo>
                  <a:lnTo>
                    <a:pt x="3061004" y="609473"/>
                  </a:lnTo>
                  <a:lnTo>
                    <a:pt x="3084360" y="641908"/>
                  </a:lnTo>
                  <a:lnTo>
                    <a:pt x="3111931" y="670953"/>
                  </a:lnTo>
                  <a:lnTo>
                    <a:pt x="3143720" y="696607"/>
                  </a:lnTo>
                  <a:lnTo>
                    <a:pt x="3179711" y="718858"/>
                  </a:lnTo>
                  <a:lnTo>
                    <a:pt x="3219894" y="737704"/>
                  </a:lnTo>
                  <a:lnTo>
                    <a:pt x="3264268" y="753148"/>
                  </a:lnTo>
                  <a:lnTo>
                    <a:pt x="3312820" y="765162"/>
                  </a:lnTo>
                  <a:lnTo>
                    <a:pt x="3365550" y="773747"/>
                  </a:lnTo>
                  <a:lnTo>
                    <a:pt x="3422446" y="778903"/>
                  </a:lnTo>
                  <a:lnTo>
                    <a:pt x="3483495" y="780630"/>
                  </a:lnTo>
                  <a:lnTo>
                    <a:pt x="3544570" y="778814"/>
                  </a:lnTo>
                  <a:lnTo>
                    <a:pt x="3601809" y="773417"/>
                  </a:lnTo>
                  <a:lnTo>
                    <a:pt x="3655161" y="764476"/>
                  </a:lnTo>
                  <a:lnTo>
                    <a:pt x="3704577" y="752017"/>
                  </a:lnTo>
                  <a:lnTo>
                    <a:pt x="3749992" y="736117"/>
                  </a:lnTo>
                  <a:lnTo>
                    <a:pt x="3791356" y="716788"/>
                  </a:lnTo>
                  <a:lnTo>
                    <a:pt x="3828605" y="694105"/>
                  </a:lnTo>
                  <a:lnTo>
                    <a:pt x="3861689" y="668096"/>
                  </a:lnTo>
                  <a:lnTo>
                    <a:pt x="3890530" y="638810"/>
                  </a:lnTo>
                  <a:lnTo>
                    <a:pt x="3915105" y="606285"/>
                  </a:lnTo>
                  <a:lnTo>
                    <a:pt x="3935336" y="570572"/>
                  </a:lnTo>
                  <a:lnTo>
                    <a:pt x="3951160" y="531710"/>
                  </a:lnTo>
                  <a:lnTo>
                    <a:pt x="3962539" y="489750"/>
                  </a:lnTo>
                  <a:lnTo>
                    <a:pt x="3969410" y="444741"/>
                  </a:lnTo>
                  <a:lnTo>
                    <a:pt x="3971721" y="396709"/>
                  </a:lnTo>
                  <a:close/>
                </a:path>
                <a:path w="6115050" h="781050">
                  <a:moveTo>
                    <a:pt x="5094998" y="746175"/>
                  </a:moveTo>
                  <a:lnTo>
                    <a:pt x="4722266" y="308775"/>
                  </a:lnTo>
                  <a:lnTo>
                    <a:pt x="5076418" y="20878"/>
                  </a:lnTo>
                  <a:lnTo>
                    <a:pt x="4848974" y="20878"/>
                  </a:lnTo>
                  <a:lnTo>
                    <a:pt x="4343362" y="436003"/>
                  </a:lnTo>
                  <a:lnTo>
                    <a:pt x="4343362" y="20878"/>
                  </a:lnTo>
                  <a:lnTo>
                    <a:pt x="4182580" y="20878"/>
                  </a:lnTo>
                  <a:lnTo>
                    <a:pt x="4182580" y="746175"/>
                  </a:lnTo>
                  <a:lnTo>
                    <a:pt x="4343362" y="746175"/>
                  </a:lnTo>
                  <a:lnTo>
                    <a:pt x="4343362" y="594372"/>
                  </a:lnTo>
                  <a:lnTo>
                    <a:pt x="4596066" y="394665"/>
                  </a:lnTo>
                  <a:lnTo>
                    <a:pt x="4893780" y="746175"/>
                  </a:lnTo>
                  <a:lnTo>
                    <a:pt x="5094998" y="746175"/>
                  </a:lnTo>
                  <a:close/>
                </a:path>
                <a:path w="6115050" h="781050">
                  <a:moveTo>
                    <a:pt x="6114529" y="279831"/>
                  </a:moveTo>
                  <a:lnTo>
                    <a:pt x="6111862" y="234124"/>
                  </a:lnTo>
                  <a:lnTo>
                    <a:pt x="6103772" y="192773"/>
                  </a:lnTo>
                  <a:lnTo>
                    <a:pt x="6090170" y="155702"/>
                  </a:lnTo>
                  <a:lnTo>
                    <a:pt x="6045987" y="94094"/>
                  </a:lnTo>
                  <a:lnTo>
                    <a:pt x="6015177" y="69430"/>
                  </a:lnTo>
                  <a:lnTo>
                    <a:pt x="5978436" y="48755"/>
                  </a:lnTo>
                  <a:lnTo>
                    <a:pt x="5958789" y="41071"/>
                  </a:lnTo>
                  <a:lnTo>
                    <a:pt x="5958789" y="379095"/>
                  </a:lnTo>
                  <a:lnTo>
                    <a:pt x="5958789" y="397992"/>
                  </a:lnTo>
                  <a:lnTo>
                    <a:pt x="5951906" y="444373"/>
                  </a:lnTo>
                  <a:lnTo>
                    <a:pt x="5931649" y="489927"/>
                  </a:lnTo>
                  <a:lnTo>
                    <a:pt x="5898693" y="533577"/>
                  </a:lnTo>
                  <a:lnTo>
                    <a:pt x="5853671" y="574243"/>
                  </a:lnTo>
                  <a:lnTo>
                    <a:pt x="5815381" y="599719"/>
                  </a:lnTo>
                  <a:lnTo>
                    <a:pt x="5773178" y="620763"/>
                  </a:lnTo>
                  <a:lnTo>
                    <a:pt x="5727344" y="637286"/>
                  </a:lnTo>
                  <a:lnTo>
                    <a:pt x="5678170" y="649198"/>
                  </a:lnTo>
                  <a:lnTo>
                    <a:pt x="5625960" y="656399"/>
                  </a:lnTo>
                  <a:lnTo>
                    <a:pt x="5571007" y="658825"/>
                  </a:lnTo>
                  <a:lnTo>
                    <a:pt x="5509272" y="655091"/>
                  </a:lnTo>
                  <a:lnTo>
                    <a:pt x="5461520" y="643801"/>
                  </a:lnTo>
                  <a:lnTo>
                    <a:pt x="5427599" y="624903"/>
                  </a:lnTo>
                  <a:lnTo>
                    <a:pt x="5407368" y="598297"/>
                  </a:lnTo>
                  <a:lnTo>
                    <a:pt x="5400649" y="563892"/>
                  </a:lnTo>
                  <a:lnTo>
                    <a:pt x="5400649" y="562622"/>
                  </a:lnTo>
                  <a:lnTo>
                    <a:pt x="5412765" y="516559"/>
                  </a:lnTo>
                  <a:lnTo>
                    <a:pt x="5448960" y="482053"/>
                  </a:lnTo>
                  <a:lnTo>
                    <a:pt x="5505247" y="458228"/>
                  </a:lnTo>
                  <a:lnTo>
                    <a:pt x="5545467" y="449287"/>
                  </a:lnTo>
                  <a:lnTo>
                    <a:pt x="5595721" y="441985"/>
                  </a:lnTo>
                  <a:lnTo>
                    <a:pt x="5657443" y="436054"/>
                  </a:lnTo>
                  <a:lnTo>
                    <a:pt x="5732145" y="431228"/>
                  </a:lnTo>
                  <a:lnTo>
                    <a:pt x="5801880" y="425665"/>
                  </a:lnTo>
                  <a:lnTo>
                    <a:pt x="5858294" y="417957"/>
                  </a:lnTo>
                  <a:lnTo>
                    <a:pt x="5902503" y="407822"/>
                  </a:lnTo>
                  <a:lnTo>
                    <a:pt x="5935624" y="394970"/>
                  </a:lnTo>
                  <a:lnTo>
                    <a:pt x="5958789" y="379095"/>
                  </a:lnTo>
                  <a:lnTo>
                    <a:pt x="5958789" y="41071"/>
                  </a:lnTo>
                  <a:lnTo>
                    <a:pt x="5886666" y="19100"/>
                  </a:lnTo>
                  <a:lnTo>
                    <a:pt x="5831421" y="9969"/>
                  </a:lnTo>
                  <a:lnTo>
                    <a:pt x="5769813" y="4546"/>
                  </a:lnTo>
                  <a:lnTo>
                    <a:pt x="5701716" y="2755"/>
                  </a:lnTo>
                  <a:lnTo>
                    <a:pt x="5638241" y="4419"/>
                  </a:lnTo>
                  <a:lnTo>
                    <a:pt x="5579554" y="9423"/>
                  </a:lnTo>
                  <a:lnTo>
                    <a:pt x="5525605" y="17792"/>
                  </a:lnTo>
                  <a:lnTo>
                    <a:pt x="5476392" y="29540"/>
                  </a:lnTo>
                  <a:lnTo>
                    <a:pt x="5431891" y="44665"/>
                  </a:lnTo>
                  <a:lnTo>
                    <a:pt x="5392064" y="63195"/>
                  </a:lnTo>
                  <a:lnTo>
                    <a:pt x="5356898" y="85140"/>
                  </a:lnTo>
                  <a:lnTo>
                    <a:pt x="5326367" y="110515"/>
                  </a:lnTo>
                  <a:lnTo>
                    <a:pt x="5300446" y="139331"/>
                  </a:lnTo>
                  <a:lnTo>
                    <a:pt x="5279110" y="171615"/>
                  </a:lnTo>
                  <a:lnTo>
                    <a:pt x="5262346" y="207378"/>
                  </a:lnTo>
                  <a:lnTo>
                    <a:pt x="5250129" y="246621"/>
                  </a:lnTo>
                  <a:lnTo>
                    <a:pt x="5242420" y="289369"/>
                  </a:lnTo>
                  <a:lnTo>
                    <a:pt x="5241836" y="294246"/>
                  </a:lnTo>
                  <a:lnTo>
                    <a:pt x="5411432" y="294246"/>
                  </a:lnTo>
                  <a:lnTo>
                    <a:pt x="5411927" y="290461"/>
                  </a:lnTo>
                  <a:lnTo>
                    <a:pt x="5421084" y="249682"/>
                  </a:lnTo>
                  <a:lnTo>
                    <a:pt x="5461139" y="187109"/>
                  </a:lnTo>
                  <a:lnTo>
                    <a:pt x="5493143" y="164693"/>
                  </a:lnTo>
                  <a:lnTo>
                    <a:pt x="5533910" y="147789"/>
                  </a:lnTo>
                  <a:lnTo>
                    <a:pt x="5583974" y="136093"/>
                  </a:lnTo>
                  <a:lnTo>
                    <a:pt x="5643905" y="129298"/>
                  </a:lnTo>
                  <a:lnTo>
                    <a:pt x="5714276" y="127088"/>
                  </a:lnTo>
                  <a:lnTo>
                    <a:pt x="5789219" y="130860"/>
                  </a:lnTo>
                  <a:lnTo>
                    <a:pt x="5846292" y="140868"/>
                  </a:lnTo>
                  <a:lnTo>
                    <a:pt x="5887923" y="155257"/>
                  </a:lnTo>
                  <a:lnTo>
                    <a:pt x="5934595" y="189547"/>
                  </a:lnTo>
                  <a:lnTo>
                    <a:pt x="5954941" y="230670"/>
                  </a:lnTo>
                  <a:lnTo>
                    <a:pt x="5956287" y="244652"/>
                  </a:lnTo>
                  <a:lnTo>
                    <a:pt x="5956287" y="245897"/>
                  </a:lnTo>
                  <a:lnTo>
                    <a:pt x="5934875" y="289598"/>
                  </a:lnTo>
                  <a:lnTo>
                    <a:pt x="5863247" y="311988"/>
                  </a:lnTo>
                  <a:lnTo>
                    <a:pt x="5796292" y="319798"/>
                  </a:lnTo>
                  <a:lnTo>
                    <a:pt x="5647283" y="330403"/>
                  </a:lnTo>
                  <a:lnTo>
                    <a:pt x="5585396" y="335775"/>
                  </a:lnTo>
                  <a:lnTo>
                    <a:pt x="5531497" y="341947"/>
                  </a:lnTo>
                  <a:lnTo>
                    <a:pt x="5484965" y="349021"/>
                  </a:lnTo>
                  <a:lnTo>
                    <a:pt x="5445150" y="357060"/>
                  </a:lnTo>
                  <a:lnTo>
                    <a:pt x="5389537" y="373202"/>
                  </a:lnTo>
                  <a:lnTo>
                    <a:pt x="5349024" y="390283"/>
                  </a:lnTo>
                  <a:lnTo>
                    <a:pt x="5284736" y="432295"/>
                  </a:lnTo>
                  <a:lnTo>
                    <a:pt x="5252199" y="472147"/>
                  </a:lnTo>
                  <a:lnTo>
                    <a:pt x="5232603" y="519823"/>
                  </a:lnTo>
                  <a:lnTo>
                    <a:pt x="5226164" y="574243"/>
                  </a:lnTo>
                  <a:lnTo>
                    <a:pt x="5226050" y="576440"/>
                  </a:lnTo>
                  <a:lnTo>
                    <a:pt x="5229809" y="619125"/>
                  </a:lnTo>
                  <a:lnTo>
                    <a:pt x="5241087" y="656856"/>
                  </a:lnTo>
                  <a:lnTo>
                    <a:pt x="5286057" y="717346"/>
                  </a:lnTo>
                  <a:lnTo>
                    <a:pt x="5319712" y="740092"/>
                  </a:lnTo>
                  <a:lnTo>
                    <a:pt x="5360784" y="757809"/>
                  </a:lnTo>
                  <a:lnTo>
                    <a:pt x="5409247" y="770483"/>
                  </a:lnTo>
                  <a:lnTo>
                    <a:pt x="5465076" y="778090"/>
                  </a:lnTo>
                  <a:lnTo>
                    <a:pt x="5528259" y="780630"/>
                  </a:lnTo>
                  <a:lnTo>
                    <a:pt x="5582755" y="778891"/>
                  </a:lnTo>
                  <a:lnTo>
                    <a:pt x="5634380" y="773684"/>
                  </a:lnTo>
                  <a:lnTo>
                    <a:pt x="5683097" y="765022"/>
                  </a:lnTo>
                  <a:lnTo>
                    <a:pt x="5728868" y="752906"/>
                  </a:lnTo>
                  <a:lnTo>
                    <a:pt x="5771667" y="737362"/>
                  </a:lnTo>
                  <a:lnTo>
                    <a:pt x="5811444" y="718388"/>
                  </a:lnTo>
                  <a:lnTo>
                    <a:pt x="5848147" y="696010"/>
                  </a:lnTo>
                  <a:lnTo>
                    <a:pt x="5881802" y="670217"/>
                  </a:lnTo>
                  <a:lnTo>
                    <a:pt x="5928626" y="622465"/>
                  </a:lnTo>
                  <a:lnTo>
                    <a:pt x="5963742" y="570725"/>
                  </a:lnTo>
                  <a:lnTo>
                    <a:pt x="5977941" y="756754"/>
                  </a:lnTo>
                  <a:lnTo>
                    <a:pt x="6114529" y="756754"/>
                  </a:lnTo>
                  <a:lnTo>
                    <a:pt x="6114529" y="570725"/>
                  </a:lnTo>
                  <a:lnTo>
                    <a:pt x="6114529" y="379095"/>
                  </a:lnTo>
                  <a:lnTo>
                    <a:pt x="6114529" y="27983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756385" y="6499777"/>
              <a:ext cx="4353560" cy="577850"/>
            </a:xfrm>
            <a:custGeom>
              <a:avLst/>
              <a:gdLst/>
              <a:ahLst/>
              <a:cxnLst/>
              <a:rect l="l" t="t" r="r" b="b"/>
              <a:pathLst>
                <a:path w="4353559" h="577850">
                  <a:moveTo>
                    <a:pt x="619112" y="82664"/>
                  </a:moveTo>
                  <a:lnTo>
                    <a:pt x="616419" y="76377"/>
                  </a:lnTo>
                  <a:lnTo>
                    <a:pt x="609231" y="72783"/>
                  </a:lnTo>
                  <a:lnTo>
                    <a:pt x="604735" y="71894"/>
                  </a:lnTo>
                  <a:lnTo>
                    <a:pt x="603834" y="70993"/>
                  </a:lnTo>
                  <a:lnTo>
                    <a:pt x="601141" y="70993"/>
                  </a:lnTo>
                  <a:lnTo>
                    <a:pt x="584327" y="75882"/>
                  </a:lnTo>
                  <a:lnTo>
                    <a:pt x="566991" y="89865"/>
                  </a:lnTo>
                  <a:lnTo>
                    <a:pt x="550341" y="111925"/>
                  </a:lnTo>
                  <a:lnTo>
                    <a:pt x="534631" y="142836"/>
                  </a:lnTo>
                  <a:lnTo>
                    <a:pt x="515315" y="180479"/>
                  </a:lnTo>
                  <a:lnTo>
                    <a:pt x="493725" y="221170"/>
                  </a:lnTo>
                  <a:lnTo>
                    <a:pt x="470547" y="263563"/>
                  </a:lnTo>
                  <a:lnTo>
                    <a:pt x="445503" y="308051"/>
                  </a:lnTo>
                  <a:lnTo>
                    <a:pt x="418350" y="355066"/>
                  </a:lnTo>
                  <a:lnTo>
                    <a:pt x="388848" y="405003"/>
                  </a:lnTo>
                  <a:lnTo>
                    <a:pt x="356730" y="458266"/>
                  </a:lnTo>
                  <a:lnTo>
                    <a:pt x="350443" y="466356"/>
                  </a:lnTo>
                  <a:lnTo>
                    <a:pt x="346849" y="466356"/>
                  </a:lnTo>
                  <a:lnTo>
                    <a:pt x="341388" y="413639"/>
                  </a:lnTo>
                  <a:lnTo>
                    <a:pt x="340550" y="396278"/>
                  </a:lnTo>
                  <a:lnTo>
                    <a:pt x="339369" y="375526"/>
                  </a:lnTo>
                  <a:lnTo>
                    <a:pt x="338429" y="349542"/>
                  </a:lnTo>
                  <a:lnTo>
                    <a:pt x="337654" y="318173"/>
                  </a:lnTo>
                  <a:lnTo>
                    <a:pt x="336677" y="266877"/>
                  </a:lnTo>
                  <a:lnTo>
                    <a:pt x="336283" y="246989"/>
                  </a:lnTo>
                  <a:lnTo>
                    <a:pt x="335610" y="222846"/>
                  </a:lnTo>
                  <a:lnTo>
                    <a:pt x="334937" y="205435"/>
                  </a:lnTo>
                  <a:lnTo>
                    <a:pt x="334264" y="191389"/>
                  </a:lnTo>
                  <a:lnTo>
                    <a:pt x="337146" y="184010"/>
                  </a:lnTo>
                  <a:lnTo>
                    <a:pt x="339090" y="176796"/>
                  </a:lnTo>
                  <a:lnTo>
                    <a:pt x="340207" y="169913"/>
                  </a:lnTo>
                  <a:lnTo>
                    <a:pt x="340550" y="163537"/>
                  </a:lnTo>
                  <a:lnTo>
                    <a:pt x="336702" y="144068"/>
                  </a:lnTo>
                  <a:lnTo>
                    <a:pt x="326631" y="128384"/>
                  </a:lnTo>
                  <a:lnTo>
                    <a:pt x="312508" y="117932"/>
                  </a:lnTo>
                  <a:lnTo>
                    <a:pt x="296519" y="114122"/>
                  </a:lnTo>
                  <a:lnTo>
                    <a:pt x="295617" y="114122"/>
                  </a:lnTo>
                  <a:lnTo>
                    <a:pt x="283171" y="117576"/>
                  </a:lnTo>
                  <a:lnTo>
                    <a:pt x="274167" y="126936"/>
                  </a:lnTo>
                  <a:lnTo>
                    <a:pt x="268706" y="142684"/>
                  </a:lnTo>
                  <a:lnTo>
                    <a:pt x="266865" y="165341"/>
                  </a:lnTo>
                  <a:lnTo>
                    <a:pt x="266865" y="172529"/>
                  </a:lnTo>
                  <a:lnTo>
                    <a:pt x="243090" y="209092"/>
                  </a:lnTo>
                  <a:lnTo>
                    <a:pt x="216103" y="250024"/>
                  </a:lnTo>
                  <a:lnTo>
                    <a:pt x="185750" y="295351"/>
                  </a:lnTo>
                  <a:lnTo>
                    <a:pt x="151853" y="345046"/>
                  </a:lnTo>
                  <a:lnTo>
                    <a:pt x="75336" y="456476"/>
                  </a:lnTo>
                  <a:lnTo>
                    <a:pt x="63792" y="473544"/>
                  </a:lnTo>
                  <a:lnTo>
                    <a:pt x="70396" y="403948"/>
                  </a:lnTo>
                  <a:lnTo>
                    <a:pt x="75476" y="347408"/>
                  </a:lnTo>
                  <a:lnTo>
                    <a:pt x="79222" y="303847"/>
                  </a:lnTo>
                  <a:lnTo>
                    <a:pt x="82956" y="250253"/>
                  </a:lnTo>
                  <a:lnTo>
                    <a:pt x="84277" y="209092"/>
                  </a:lnTo>
                  <a:lnTo>
                    <a:pt x="84340" y="203073"/>
                  </a:lnTo>
                  <a:lnTo>
                    <a:pt x="84264" y="167259"/>
                  </a:lnTo>
                  <a:lnTo>
                    <a:pt x="79971" y="118605"/>
                  </a:lnTo>
                  <a:lnTo>
                    <a:pt x="56210" y="75145"/>
                  </a:lnTo>
                  <a:lnTo>
                    <a:pt x="44932" y="71894"/>
                  </a:lnTo>
                  <a:lnTo>
                    <a:pt x="39535" y="71894"/>
                  </a:lnTo>
                  <a:lnTo>
                    <a:pt x="38633" y="72783"/>
                  </a:lnTo>
                  <a:lnTo>
                    <a:pt x="23914" y="79908"/>
                  </a:lnTo>
                  <a:lnTo>
                    <a:pt x="12573" y="93332"/>
                  </a:lnTo>
                  <a:lnTo>
                    <a:pt x="5270" y="111315"/>
                  </a:lnTo>
                  <a:lnTo>
                    <a:pt x="2692" y="132080"/>
                  </a:lnTo>
                  <a:lnTo>
                    <a:pt x="3505" y="142836"/>
                  </a:lnTo>
                  <a:lnTo>
                    <a:pt x="5842" y="152082"/>
                  </a:lnTo>
                  <a:lnTo>
                    <a:pt x="9525" y="159639"/>
                  </a:lnTo>
                  <a:lnTo>
                    <a:pt x="14376" y="165341"/>
                  </a:lnTo>
                  <a:lnTo>
                    <a:pt x="15125" y="176796"/>
                  </a:lnTo>
                  <a:lnTo>
                    <a:pt x="15608" y="184873"/>
                  </a:lnTo>
                  <a:lnTo>
                    <a:pt x="16027" y="194144"/>
                  </a:lnTo>
                  <a:lnTo>
                    <a:pt x="16103" y="221170"/>
                  </a:lnTo>
                  <a:lnTo>
                    <a:pt x="16002" y="230136"/>
                  </a:lnTo>
                  <a:lnTo>
                    <a:pt x="14274" y="272910"/>
                  </a:lnTo>
                  <a:lnTo>
                    <a:pt x="10591" y="322160"/>
                  </a:lnTo>
                  <a:lnTo>
                    <a:pt x="8001" y="355066"/>
                  </a:lnTo>
                  <a:lnTo>
                    <a:pt x="5715" y="385902"/>
                  </a:lnTo>
                  <a:lnTo>
                    <a:pt x="2654" y="435165"/>
                  </a:lnTo>
                  <a:lnTo>
                    <a:pt x="558" y="481291"/>
                  </a:lnTo>
                  <a:lnTo>
                    <a:pt x="0" y="504710"/>
                  </a:lnTo>
                  <a:lnTo>
                    <a:pt x="0" y="515785"/>
                  </a:lnTo>
                  <a:lnTo>
                    <a:pt x="4597" y="541769"/>
                  </a:lnTo>
                  <a:lnTo>
                    <a:pt x="13919" y="561263"/>
                  </a:lnTo>
                  <a:lnTo>
                    <a:pt x="27292" y="573519"/>
                  </a:lnTo>
                  <a:lnTo>
                    <a:pt x="44030" y="577773"/>
                  </a:lnTo>
                  <a:lnTo>
                    <a:pt x="44932" y="577773"/>
                  </a:lnTo>
                  <a:lnTo>
                    <a:pt x="79070" y="555320"/>
                  </a:lnTo>
                  <a:lnTo>
                    <a:pt x="106362" y="515213"/>
                  </a:lnTo>
                  <a:lnTo>
                    <a:pt x="134467" y="473544"/>
                  </a:lnTo>
                  <a:lnTo>
                    <a:pt x="167017" y="424903"/>
                  </a:lnTo>
                  <a:lnTo>
                    <a:pt x="252945" y="295173"/>
                  </a:lnTo>
                  <a:lnTo>
                    <a:pt x="266344" y="275132"/>
                  </a:lnTo>
                  <a:lnTo>
                    <a:pt x="272262" y="266877"/>
                  </a:lnTo>
                  <a:lnTo>
                    <a:pt x="272796" y="277177"/>
                  </a:lnTo>
                  <a:lnTo>
                    <a:pt x="273164" y="290690"/>
                  </a:lnTo>
                  <a:lnTo>
                    <a:pt x="273545" y="308051"/>
                  </a:lnTo>
                  <a:lnTo>
                    <a:pt x="274599" y="349034"/>
                  </a:lnTo>
                  <a:lnTo>
                    <a:pt x="275856" y="397167"/>
                  </a:lnTo>
                  <a:lnTo>
                    <a:pt x="278079" y="440766"/>
                  </a:lnTo>
                  <a:lnTo>
                    <a:pt x="284200" y="504710"/>
                  </a:lnTo>
                  <a:lnTo>
                    <a:pt x="295884" y="546519"/>
                  </a:lnTo>
                  <a:lnTo>
                    <a:pt x="336067" y="574192"/>
                  </a:lnTo>
                  <a:lnTo>
                    <a:pt x="345795" y="572884"/>
                  </a:lnTo>
                  <a:lnTo>
                    <a:pt x="396570" y="513524"/>
                  </a:lnTo>
                  <a:lnTo>
                    <a:pt x="425805" y="467588"/>
                  </a:lnTo>
                  <a:lnTo>
                    <a:pt x="456234" y="417449"/>
                  </a:lnTo>
                  <a:lnTo>
                    <a:pt x="487921" y="363016"/>
                  </a:lnTo>
                  <a:lnTo>
                    <a:pt x="512940" y="318173"/>
                  </a:lnTo>
                  <a:lnTo>
                    <a:pt x="536816" y="274066"/>
                  </a:lnTo>
                  <a:lnTo>
                    <a:pt x="559866" y="230136"/>
                  </a:lnTo>
                  <a:lnTo>
                    <a:pt x="581926" y="186677"/>
                  </a:lnTo>
                  <a:lnTo>
                    <a:pt x="602945" y="143776"/>
                  </a:lnTo>
                  <a:lnTo>
                    <a:pt x="618096" y="102577"/>
                  </a:lnTo>
                  <a:lnTo>
                    <a:pt x="619036" y="93332"/>
                  </a:lnTo>
                  <a:lnTo>
                    <a:pt x="619112" y="82664"/>
                  </a:lnTo>
                  <a:close/>
                </a:path>
                <a:path w="4353559" h="577850">
                  <a:moveTo>
                    <a:pt x="889342" y="240817"/>
                  </a:moveTo>
                  <a:lnTo>
                    <a:pt x="884174" y="212039"/>
                  </a:lnTo>
                  <a:lnTo>
                    <a:pt x="869581" y="187807"/>
                  </a:lnTo>
                  <a:lnTo>
                    <a:pt x="846886" y="170307"/>
                  </a:lnTo>
                  <a:lnTo>
                    <a:pt x="817460" y="161734"/>
                  </a:lnTo>
                  <a:lnTo>
                    <a:pt x="808482" y="161734"/>
                  </a:lnTo>
                  <a:lnTo>
                    <a:pt x="766991" y="168884"/>
                  </a:lnTo>
                  <a:lnTo>
                    <a:pt x="723900" y="189255"/>
                  </a:lnTo>
                  <a:lnTo>
                    <a:pt x="681990" y="221259"/>
                  </a:lnTo>
                  <a:lnTo>
                    <a:pt x="644042" y="263271"/>
                  </a:lnTo>
                  <a:lnTo>
                    <a:pt x="615315" y="307251"/>
                  </a:lnTo>
                  <a:lnTo>
                    <a:pt x="594169" y="353580"/>
                  </a:lnTo>
                  <a:lnTo>
                    <a:pt x="581113" y="401269"/>
                  </a:lnTo>
                  <a:lnTo>
                    <a:pt x="576643" y="449275"/>
                  </a:lnTo>
                  <a:lnTo>
                    <a:pt x="583615" y="498348"/>
                  </a:lnTo>
                  <a:lnTo>
                    <a:pt x="603491" y="536562"/>
                  </a:lnTo>
                  <a:lnTo>
                    <a:pt x="634644" y="562127"/>
                  </a:lnTo>
                  <a:lnTo>
                    <a:pt x="675487" y="573290"/>
                  </a:lnTo>
                  <a:lnTo>
                    <a:pt x="684466" y="573290"/>
                  </a:lnTo>
                  <a:lnTo>
                    <a:pt x="724916" y="567220"/>
                  </a:lnTo>
                  <a:lnTo>
                    <a:pt x="768045" y="549021"/>
                  </a:lnTo>
                  <a:lnTo>
                    <a:pt x="806564" y="523417"/>
                  </a:lnTo>
                  <a:lnTo>
                    <a:pt x="833640" y="495109"/>
                  </a:lnTo>
                  <a:lnTo>
                    <a:pt x="843076" y="484466"/>
                  </a:lnTo>
                  <a:lnTo>
                    <a:pt x="849807" y="473989"/>
                  </a:lnTo>
                  <a:lnTo>
                    <a:pt x="853859" y="463524"/>
                  </a:lnTo>
                  <a:lnTo>
                    <a:pt x="855205" y="452882"/>
                  </a:lnTo>
                  <a:lnTo>
                    <a:pt x="855205" y="442099"/>
                  </a:lnTo>
                  <a:lnTo>
                    <a:pt x="850709" y="436702"/>
                  </a:lnTo>
                  <a:lnTo>
                    <a:pt x="837234" y="436702"/>
                  </a:lnTo>
                  <a:lnTo>
                    <a:pt x="831837" y="439407"/>
                  </a:lnTo>
                  <a:lnTo>
                    <a:pt x="824661" y="445693"/>
                  </a:lnTo>
                  <a:lnTo>
                    <a:pt x="792314" y="472859"/>
                  </a:lnTo>
                  <a:lnTo>
                    <a:pt x="759396" y="493204"/>
                  </a:lnTo>
                  <a:lnTo>
                    <a:pt x="726973" y="505968"/>
                  </a:lnTo>
                  <a:lnTo>
                    <a:pt x="696163" y="510387"/>
                  </a:lnTo>
                  <a:lnTo>
                    <a:pt x="685368" y="510387"/>
                  </a:lnTo>
                  <a:lnTo>
                    <a:pt x="684466" y="509485"/>
                  </a:lnTo>
                  <a:lnTo>
                    <a:pt x="666127" y="501726"/>
                  </a:lnTo>
                  <a:lnTo>
                    <a:pt x="652919" y="487807"/>
                  </a:lnTo>
                  <a:lnTo>
                    <a:pt x="644931" y="467664"/>
                  </a:lnTo>
                  <a:lnTo>
                    <a:pt x="642239" y="441198"/>
                  </a:lnTo>
                  <a:lnTo>
                    <a:pt x="645261" y="407339"/>
                  </a:lnTo>
                  <a:lnTo>
                    <a:pt x="669163" y="337959"/>
                  </a:lnTo>
                  <a:lnTo>
                    <a:pt x="689864" y="304609"/>
                  </a:lnTo>
                  <a:lnTo>
                    <a:pt x="717804" y="270840"/>
                  </a:lnTo>
                  <a:lnTo>
                    <a:pt x="747598" y="244741"/>
                  </a:lnTo>
                  <a:lnTo>
                    <a:pt x="803986" y="221945"/>
                  </a:lnTo>
                  <a:lnTo>
                    <a:pt x="805776" y="221945"/>
                  </a:lnTo>
                  <a:lnTo>
                    <a:pt x="816013" y="224066"/>
                  </a:lnTo>
                  <a:lnTo>
                    <a:pt x="823633" y="230136"/>
                  </a:lnTo>
                  <a:lnTo>
                    <a:pt x="828395" y="239763"/>
                  </a:lnTo>
                  <a:lnTo>
                    <a:pt x="830033" y="252501"/>
                  </a:lnTo>
                  <a:lnTo>
                    <a:pt x="830033" y="257886"/>
                  </a:lnTo>
                  <a:lnTo>
                    <a:pt x="789381" y="312928"/>
                  </a:lnTo>
                  <a:lnTo>
                    <a:pt x="749681" y="336486"/>
                  </a:lnTo>
                  <a:lnTo>
                    <a:pt x="698855" y="355841"/>
                  </a:lnTo>
                  <a:lnTo>
                    <a:pt x="697052" y="355841"/>
                  </a:lnTo>
                  <a:lnTo>
                    <a:pt x="680123" y="357746"/>
                  </a:lnTo>
                  <a:lnTo>
                    <a:pt x="667397" y="363016"/>
                  </a:lnTo>
                  <a:lnTo>
                    <a:pt x="659396" y="370992"/>
                  </a:lnTo>
                  <a:lnTo>
                    <a:pt x="656615" y="380987"/>
                  </a:lnTo>
                  <a:lnTo>
                    <a:pt x="656615" y="385495"/>
                  </a:lnTo>
                  <a:lnTo>
                    <a:pt x="659307" y="389966"/>
                  </a:lnTo>
                  <a:lnTo>
                    <a:pt x="662914" y="392671"/>
                  </a:lnTo>
                  <a:lnTo>
                    <a:pt x="666457" y="395693"/>
                  </a:lnTo>
                  <a:lnTo>
                    <a:pt x="671779" y="397954"/>
                  </a:lnTo>
                  <a:lnTo>
                    <a:pt x="678954" y="399376"/>
                  </a:lnTo>
                  <a:lnTo>
                    <a:pt x="688073" y="399872"/>
                  </a:lnTo>
                  <a:lnTo>
                    <a:pt x="710463" y="397802"/>
                  </a:lnTo>
                  <a:lnTo>
                    <a:pt x="763003" y="383565"/>
                  </a:lnTo>
                  <a:lnTo>
                    <a:pt x="830211" y="346303"/>
                  </a:lnTo>
                  <a:lnTo>
                    <a:pt x="861720" y="316407"/>
                  </a:lnTo>
                  <a:lnTo>
                    <a:pt x="881430" y="283311"/>
                  </a:lnTo>
                  <a:lnTo>
                    <a:pt x="889342" y="247103"/>
                  </a:lnTo>
                  <a:lnTo>
                    <a:pt x="889342" y="240817"/>
                  </a:lnTo>
                  <a:close/>
                </a:path>
                <a:path w="4353559" h="577850">
                  <a:moveTo>
                    <a:pt x="1438402" y="234518"/>
                  </a:moveTo>
                  <a:lnTo>
                    <a:pt x="1437068" y="226504"/>
                  </a:lnTo>
                  <a:lnTo>
                    <a:pt x="1435887" y="224650"/>
                  </a:lnTo>
                  <a:lnTo>
                    <a:pt x="1433118" y="220256"/>
                  </a:lnTo>
                  <a:lnTo>
                    <a:pt x="1430070" y="218351"/>
                  </a:lnTo>
                  <a:lnTo>
                    <a:pt x="1426654" y="216204"/>
                  </a:lnTo>
                  <a:lnTo>
                    <a:pt x="1417739" y="214757"/>
                  </a:lnTo>
                  <a:lnTo>
                    <a:pt x="1414132" y="214757"/>
                  </a:lnTo>
                  <a:lnTo>
                    <a:pt x="1409649" y="215658"/>
                  </a:lnTo>
                  <a:lnTo>
                    <a:pt x="1401559" y="218351"/>
                  </a:lnTo>
                  <a:lnTo>
                    <a:pt x="1380197" y="194716"/>
                  </a:lnTo>
                  <a:lnTo>
                    <a:pt x="1365618" y="184531"/>
                  </a:lnTo>
                  <a:lnTo>
                    <a:pt x="1365618" y="254292"/>
                  </a:lnTo>
                  <a:lnTo>
                    <a:pt x="1359598" y="269176"/>
                  </a:lnTo>
                  <a:lnTo>
                    <a:pt x="1352473" y="287769"/>
                  </a:lnTo>
                  <a:lnTo>
                    <a:pt x="1344510" y="309384"/>
                  </a:lnTo>
                  <a:lnTo>
                    <a:pt x="1335951" y="333362"/>
                  </a:lnTo>
                  <a:lnTo>
                    <a:pt x="1331087" y="335927"/>
                  </a:lnTo>
                  <a:lnTo>
                    <a:pt x="1325968" y="339661"/>
                  </a:lnTo>
                  <a:lnTo>
                    <a:pt x="1320673" y="344741"/>
                  </a:lnTo>
                  <a:lnTo>
                    <a:pt x="1315300" y="351345"/>
                  </a:lnTo>
                  <a:lnTo>
                    <a:pt x="1296606" y="382333"/>
                  </a:lnTo>
                  <a:lnTo>
                    <a:pt x="1276985" y="410540"/>
                  </a:lnTo>
                  <a:lnTo>
                    <a:pt x="1235316" y="458266"/>
                  </a:lnTo>
                  <a:lnTo>
                    <a:pt x="1195666" y="489953"/>
                  </a:lnTo>
                  <a:lnTo>
                    <a:pt x="1163421" y="501408"/>
                  </a:lnTo>
                  <a:lnTo>
                    <a:pt x="1150835" y="498081"/>
                  </a:lnTo>
                  <a:lnTo>
                    <a:pt x="1141526" y="488264"/>
                  </a:lnTo>
                  <a:lnTo>
                    <a:pt x="1135761" y="472211"/>
                  </a:lnTo>
                  <a:lnTo>
                    <a:pt x="1133779" y="450189"/>
                  </a:lnTo>
                  <a:lnTo>
                    <a:pt x="1134249" y="438302"/>
                  </a:lnTo>
                  <a:lnTo>
                    <a:pt x="1150670" y="367118"/>
                  </a:lnTo>
                  <a:lnTo>
                    <a:pt x="1182649" y="305117"/>
                  </a:lnTo>
                  <a:lnTo>
                    <a:pt x="1226439" y="254584"/>
                  </a:lnTo>
                  <a:lnTo>
                    <a:pt x="1273619" y="228003"/>
                  </a:lnTo>
                  <a:lnTo>
                    <a:pt x="1298219" y="224650"/>
                  </a:lnTo>
                  <a:lnTo>
                    <a:pt x="1312672" y="226618"/>
                  </a:lnTo>
                  <a:lnTo>
                    <a:pt x="1328204" y="231724"/>
                  </a:lnTo>
                  <a:lnTo>
                    <a:pt x="1345603" y="240690"/>
                  </a:lnTo>
                  <a:lnTo>
                    <a:pt x="1365618" y="254292"/>
                  </a:lnTo>
                  <a:lnTo>
                    <a:pt x="1365618" y="184531"/>
                  </a:lnTo>
                  <a:lnTo>
                    <a:pt x="1354721" y="176898"/>
                  </a:lnTo>
                  <a:lnTo>
                    <a:pt x="1326362" y="165658"/>
                  </a:lnTo>
                  <a:lnTo>
                    <a:pt x="1296416" y="161734"/>
                  </a:lnTo>
                  <a:lnTo>
                    <a:pt x="1295527" y="161734"/>
                  </a:lnTo>
                  <a:lnTo>
                    <a:pt x="1228026" y="179260"/>
                  </a:lnTo>
                  <a:lnTo>
                    <a:pt x="1195070" y="201168"/>
                  </a:lnTo>
                  <a:lnTo>
                    <a:pt x="1162532" y="231825"/>
                  </a:lnTo>
                  <a:lnTo>
                    <a:pt x="1132725" y="268541"/>
                  </a:lnTo>
                  <a:lnTo>
                    <a:pt x="1108049" y="308546"/>
                  </a:lnTo>
                  <a:lnTo>
                    <a:pt x="1088605" y="351739"/>
                  </a:lnTo>
                  <a:lnTo>
                    <a:pt x="1074483" y="398068"/>
                  </a:lnTo>
                  <a:lnTo>
                    <a:pt x="1067015" y="446341"/>
                  </a:lnTo>
                  <a:lnTo>
                    <a:pt x="1066380" y="461860"/>
                  </a:lnTo>
                  <a:lnTo>
                    <a:pt x="1071587" y="506666"/>
                  </a:lnTo>
                  <a:lnTo>
                    <a:pt x="1086485" y="541274"/>
                  </a:lnTo>
                  <a:lnTo>
                    <a:pt x="1109980" y="563587"/>
                  </a:lnTo>
                  <a:lnTo>
                    <a:pt x="1140968" y="571487"/>
                  </a:lnTo>
                  <a:lnTo>
                    <a:pt x="1172324" y="565467"/>
                  </a:lnTo>
                  <a:lnTo>
                    <a:pt x="1239507" y="519468"/>
                  </a:lnTo>
                  <a:lnTo>
                    <a:pt x="1273695" y="480974"/>
                  </a:lnTo>
                  <a:lnTo>
                    <a:pt x="1307198" y="433108"/>
                  </a:lnTo>
                  <a:lnTo>
                    <a:pt x="1301813" y="461137"/>
                  </a:lnTo>
                  <a:lnTo>
                    <a:pt x="1297774" y="486130"/>
                  </a:lnTo>
                  <a:lnTo>
                    <a:pt x="1295082" y="508431"/>
                  </a:lnTo>
                  <a:lnTo>
                    <a:pt x="1293723" y="528358"/>
                  </a:lnTo>
                  <a:lnTo>
                    <a:pt x="1295679" y="545160"/>
                  </a:lnTo>
                  <a:lnTo>
                    <a:pt x="1301254" y="557568"/>
                  </a:lnTo>
                  <a:lnTo>
                    <a:pt x="1310030" y="565264"/>
                  </a:lnTo>
                  <a:lnTo>
                    <a:pt x="1321574" y="567905"/>
                  </a:lnTo>
                  <a:lnTo>
                    <a:pt x="1337741" y="563257"/>
                  </a:lnTo>
                  <a:lnTo>
                    <a:pt x="1353146" y="551611"/>
                  </a:lnTo>
                  <a:lnTo>
                    <a:pt x="1364665" y="536435"/>
                  </a:lnTo>
                  <a:lnTo>
                    <a:pt x="1369199" y="521169"/>
                  </a:lnTo>
                  <a:lnTo>
                    <a:pt x="1369199" y="513981"/>
                  </a:lnTo>
                  <a:lnTo>
                    <a:pt x="1366507" y="510387"/>
                  </a:lnTo>
                  <a:lnTo>
                    <a:pt x="1362024" y="506793"/>
                  </a:lnTo>
                  <a:lnTo>
                    <a:pt x="1364221" y="491642"/>
                  </a:lnTo>
                  <a:lnTo>
                    <a:pt x="1373708" y="443001"/>
                  </a:lnTo>
                  <a:lnTo>
                    <a:pt x="1385150" y="397624"/>
                  </a:lnTo>
                  <a:lnTo>
                    <a:pt x="1406055" y="327977"/>
                  </a:lnTo>
                  <a:lnTo>
                    <a:pt x="1423619" y="279958"/>
                  </a:lnTo>
                  <a:lnTo>
                    <a:pt x="1437500" y="244411"/>
                  </a:lnTo>
                  <a:lnTo>
                    <a:pt x="1438402" y="238125"/>
                  </a:lnTo>
                  <a:lnTo>
                    <a:pt x="1438402" y="234518"/>
                  </a:lnTo>
                  <a:close/>
                </a:path>
                <a:path w="4353559" h="577850">
                  <a:moveTo>
                    <a:pt x="1806562" y="191389"/>
                  </a:moveTo>
                  <a:lnTo>
                    <a:pt x="1804555" y="177482"/>
                  </a:lnTo>
                  <a:lnTo>
                    <a:pt x="1798599" y="167030"/>
                  </a:lnTo>
                  <a:lnTo>
                    <a:pt x="1788744" y="160439"/>
                  </a:lnTo>
                  <a:lnTo>
                    <a:pt x="1775117" y="158153"/>
                  </a:lnTo>
                  <a:lnTo>
                    <a:pt x="1762721" y="159651"/>
                  </a:lnTo>
                  <a:lnTo>
                    <a:pt x="1717598" y="181521"/>
                  </a:lnTo>
                  <a:lnTo>
                    <a:pt x="1669084" y="217906"/>
                  </a:lnTo>
                  <a:lnTo>
                    <a:pt x="1609775" y="267779"/>
                  </a:lnTo>
                  <a:lnTo>
                    <a:pt x="1611693" y="262369"/>
                  </a:lnTo>
                  <a:lnTo>
                    <a:pt x="1615846" y="248183"/>
                  </a:lnTo>
                  <a:lnTo>
                    <a:pt x="1621459" y="226441"/>
                  </a:lnTo>
                  <a:lnTo>
                    <a:pt x="1623263" y="222846"/>
                  </a:lnTo>
                  <a:lnTo>
                    <a:pt x="1624152" y="218351"/>
                  </a:lnTo>
                  <a:lnTo>
                    <a:pt x="1625053" y="211175"/>
                  </a:lnTo>
                  <a:lnTo>
                    <a:pt x="1625955" y="207568"/>
                  </a:lnTo>
                  <a:lnTo>
                    <a:pt x="1625955" y="203962"/>
                  </a:lnTo>
                  <a:lnTo>
                    <a:pt x="1623288" y="188315"/>
                  </a:lnTo>
                  <a:lnTo>
                    <a:pt x="1616062" y="175780"/>
                  </a:lnTo>
                  <a:lnTo>
                    <a:pt x="1605483" y="167462"/>
                  </a:lnTo>
                  <a:lnTo>
                    <a:pt x="1592707" y="164439"/>
                  </a:lnTo>
                  <a:lnTo>
                    <a:pt x="1580946" y="166560"/>
                  </a:lnTo>
                  <a:lnTo>
                    <a:pt x="1571472" y="172631"/>
                  </a:lnTo>
                  <a:lnTo>
                    <a:pt x="1564525" y="182257"/>
                  </a:lnTo>
                  <a:lnTo>
                    <a:pt x="1560347" y="194995"/>
                  </a:lnTo>
                  <a:lnTo>
                    <a:pt x="1548879" y="233159"/>
                  </a:lnTo>
                  <a:lnTo>
                    <a:pt x="1535303" y="275869"/>
                  </a:lnTo>
                  <a:lnTo>
                    <a:pt x="1518526" y="326656"/>
                  </a:lnTo>
                  <a:lnTo>
                    <a:pt x="1497457" y="389077"/>
                  </a:lnTo>
                  <a:lnTo>
                    <a:pt x="1490383" y="401434"/>
                  </a:lnTo>
                  <a:lnTo>
                    <a:pt x="1486966" y="408038"/>
                  </a:lnTo>
                  <a:lnTo>
                    <a:pt x="1483982" y="415137"/>
                  </a:lnTo>
                  <a:lnTo>
                    <a:pt x="1483982" y="416039"/>
                  </a:lnTo>
                  <a:lnTo>
                    <a:pt x="1483080" y="420522"/>
                  </a:lnTo>
                  <a:lnTo>
                    <a:pt x="1483080" y="424129"/>
                  </a:lnTo>
                  <a:lnTo>
                    <a:pt x="1483982" y="428625"/>
                  </a:lnTo>
                  <a:lnTo>
                    <a:pt x="1483982" y="429514"/>
                  </a:lnTo>
                  <a:lnTo>
                    <a:pt x="1475917" y="455498"/>
                  </a:lnTo>
                  <a:lnTo>
                    <a:pt x="1469377" y="475564"/>
                  </a:lnTo>
                  <a:lnTo>
                    <a:pt x="1461503" y="498716"/>
                  </a:lnTo>
                  <a:lnTo>
                    <a:pt x="1458493" y="509816"/>
                  </a:lnTo>
                  <a:lnTo>
                    <a:pt x="1456232" y="520166"/>
                  </a:lnTo>
                  <a:lnTo>
                    <a:pt x="1454823" y="529666"/>
                  </a:lnTo>
                  <a:lnTo>
                    <a:pt x="1454327" y="538238"/>
                  </a:lnTo>
                  <a:lnTo>
                    <a:pt x="1455331" y="549706"/>
                  </a:lnTo>
                  <a:lnTo>
                    <a:pt x="1458366" y="558571"/>
                  </a:lnTo>
                  <a:lnTo>
                    <a:pt x="1463421" y="564908"/>
                  </a:lnTo>
                  <a:lnTo>
                    <a:pt x="1470507" y="568794"/>
                  </a:lnTo>
                  <a:lnTo>
                    <a:pt x="1474089" y="569696"/>
                  </a:lnTo>
                  <a:lnTo>
                    <a:pt x="1476781" y="570598"/>
                  </a:lnTo>
                  <a:lnTo>
                    <a:pt x="1483080" y="570598"/>
                  </a:lnTo>
                  <a:lnTo>
                    <a:pt x="1495564" y="568223"/>
                  </a:lnTo>
                  <a:lnTo>
                    <a:pt x="1521714" y="531952"/>
                  </a:lnTo>
                  <a:lnTo>
                    <a:pt x="1538960" y="482193"/>
                  </a:lnTo>
                  <a:lnTo>
                    <a:pt x="1581924" y="355841"/>
                  </a:lnTo>
                  <a:lnTo>
                    <a:pt x="1614690" y="324510"/>
                  </a:lnTo>
                  <a:lnTo>
                    <a:pt x="1648637" y="294614"/>
                  </a:lnTo>
                  <a:lnTo>
                    <a:pt x="1682254" y="267258"/>
                  </a:lnTo>
                  <a:lnTo>
                    <a:pt x="1714017" y="243509"/>
                  </a:lnTo>
                  <a:lnTo>
                    <a:pt x="1714017" y="247992"/>
                  </a:lnTo>
                  <a:lnTo>
                    <a:pt x="1717636" y="255219"/>
                  </a:lnTo>
                  <a:lnTo>
                    <a:pt x="1724126" y="260578"/>
                  </a:lnTo>
                  <a:lnTo>
                    <a:pt x="1732965" y="263918"/>
                  </a:lnTo>
                  <a:lnTo>
                    <a:pt x="1743671" y="265074"/>
                  </a:lnTo>
                  <a:lnTo>
                    <a:pt x="1746351" y="265074"/>
                  </a:lnTo>
                  <a:lnTo>
                    <a:pt x="1789823" y="237782"/>
                  </a:lnTo>
                  <a:lnTo>
                    <a:pt x="1806092" y="197243"/>
                  </a:lnTo>
                  <a:lnTo>
                    <a:pt x="1806562" y="191389"/>
                  </a:lnTo>
                  <a:close/>
                </a:path>
                <a:path w="4353559" h="577850">
                  <a:moveTo>
                    <a:pt x="2089708" y="240817"/>
                  </a:moveTo>
                  <a:lnTo>
                    <a:pt x="2084552" y="212039"/>
                  </a:lnTo>
                  <a:lnTo>
                    <a:pt x="2069947" y="187807"/>
                  </a:lnTo>
                  <a:lnTo>
                    <a:pt x="2047265" y="170307"/>
                  </a:lnTo>
                  <a:lnTo>
                    <a:pt x="2017826" y="161734"/>
                  </a:lnTo>
                  <a:lnTo>
                    <a:pt x="2008847" y="161734"/>
                  </a:lnTo>
                  <a:lnTo>
                    <a:pt x="1967357" y="168884"/>
                  </a:lnTo>
                  <a:lnTo>
                    <a:pt x="1924265" y="189255"/>
                  </a:lnTo>
                  <a:lnTo>
                    <a:pt x="1882355" y="221259"/>
                  </a:lnTo>
                  <a:lnTo>
                    <a:pt x="1844408" y="263271"/>
                  </a:lnTo>
                  <a:lnTo>
                    <a:pt x="1815680" y="307251"/>
                  </a:lnTo>
                  <a:lnTo>
                    <a:pt x="1794535" y="353580"/>
                  </a:lnTo>
                  <a:lnTo>
                    <a:pt x="1781479" y="401269"/>
                  </a:lnTo>
                  <a:lnTo>
                    <a:pt x="1777009" y="449275"/>
                  </a:lnTo>
                  <a:lnTo>
                    <a:pt x="1783994" y="498348"/>
                  </a:lnTo>
                  <a:lnTo>
                    <a:pt x="1803857" y="536562"/>
                  </a:lnTo>
                  <a:lnTo>
                    <a:pt x="1835010" y="562127"/>
                  </a:lnTo>
                  <a:lnTo>
                    <a:pt x="1875853" y="573290"/>
                  </a:lnTo>
                  <a:lnTo>
                    <a:pt x="1884845" y="573290"/>
                  </a:lnTo>
                  <a:lnTo>
                    <a:pt x="1925281" y="567220"/>
                  </a:lnTo>
                  <a:lnTo>
                    <a:pt x="1968411" y="549021"/>
                  </a:lnTo>
                  <a:lnTo>
                    <a:pt x="2006942" y="523417"/>
                  </a:lnTo>
                  <a:lnTo>
                    <a:pt x="2034006" y="495109"/>
                  </a:lnTo>
                  <a:lnTo>
                    <a:pt x="2043442" y="484466"/>
                  </a:lnTo>
                  <a:lnTo>
                    <a:pt x="2050186" y="473989"/>
                  </a:lnTo>
                  <a:lnTo>
                    <a:pt x="2054225" y="463524"/>
                  </a:lnTo>
                  <a:lnTo>
                    <a:pt x="2055571" y="452882"/>
                  </a:lnTo>
                  <a:lnTo>
                    <a:pt x="2055571" y="442099"/>
                  </a:lnTo>
                  <a:lnTo>
                    <a:pt x="2051088" y="436702"/>
                  </a:lnTo>
                  <a:lnTo>
                    <a:pt x="2037600" y="436702"/>
                  </a:lnTo>
                  <a:lnTo>
                    <a:pt x="2032203" y="439407"/>
                  </a:lnTo>
                  <a:lnTo>
                    <a:pt x="2025027" y="445693"/>
                  </a:lnTo>
                  <a:lnTo>
                    <a:pt x="1992693" y="472859"/>
                  </a:lnTo>
                  <a:lnTo>
                    <a:pt x="1959762" y="493204"/>
                  </a:lnTo>
                  <a:lnTo>
                    <a:pt x="1927339" y="505968"/>
                  </a:lnTo>
                  <a:lnTo>
                    <a:pt x="1896529" y="510387"/>
                  </a:lnTo>
                  <a:lnTo>
                    <a:pt x="1885746" y="510387"/>
                  </a:lnTo>
                  <a:lnTo>
                    <a:pt x="1884845" y="509485"/>
                  </a:lnTo>
                  <a:lnTo>
                    <a:pt x="1866493" y="501726"/>
                  </a:lnTo>
                  <a:lnTo>
                    <a:pt x="1853285" y="487807"/>
                  </a:lnTo>
                  <a:lnTo>
                    <a:pt x="1845297" y="467664"/>
                  </a:lnTo>
                  <a:lnTo>
                    <a:pt x="1842617" y="441198"/>
                  </a:lnTo>
                  <a:lnTo>
                    <a:pt x="1845627" y="407339"/>
                  </a:lnTo>
                  <a:lnTo>
                    <a:pt x="1869528" y="337959"/>
                  </a:lnTo>
                  <a:lnTo>
                    <a:pt x="1890229" y="304609"/>
                  </a:lnTo>
                  <a:lnTo>
                    <a:pt x="1918169" y="270840"/>
                  </a:lnTo>
                  <a:lnTo>
                    <a:pt x="1947976" y="244741"/>
                  </a:lnTo>
                  <a:lnTo>
                    <a:pt x="2004352" y="221945"/>
                  </a:lnTo>
                  <a:lnTo>
                    <a:pt x="2006155" y="221945"/>
                  </a:lnTo>
                  <a:lnTo>
                    <a:pt x="2016391" y="224066"/>
                  </a:lnTo>
                  <a:lnTo>
                    <a:pt x="2024011" y="230136"/>
                  </a:lnTo>
                  <a:lnTo>
                    <a:pt x="2028761" y="239763"/>
                  </a:lnTo>
                  <a:lnTo>
                    <a:pt x="2030412" y="252501"/>
                  </a:lnTo>
                  <a:lnTo>
                    <a:pt x="2030412" y="257886"/>
                  </a:lnTo>
                  <a:lnTo>
                    <a:pt x="1989747" y="312928"/>
                  </a:lnTo>
                  <a:lnTo>
                    <a:pt x="1950046" y="336486"/>
                  </a:lnTo>
                  <a:lnTo>
                    <a:pt x="1899221" y="355841"/>
                  </a:lnTo>
                  <a:lnTo>
                    <a:pt x="1897430" y="355841"/>
                  </a:lnTo>
                  <a:lnTo>
                    <a:pt x="1880489" y="357746"/>
                  </a:lnTo>
                  <a:lnTo>
                    <a:pt x="1867776" y="363016"/>
                  </a:lnTo>
                  <a:lnTo>
                    <a:pt x="1859775" y="370992"/>
                  </a:lnTo>
                  <a:lnTo>
                    <a:pt x="1856994" y="380987"/>
                  </a:lnTo>
                  <a:lnTo>
                    <a:pt x="1856994" y="385495"/>
                  </a:lnTo>
                  <a:lnTo>
                    <a:pt x="1859673" y="389966"/>
                  </a:lnTo>
                  <a:lnTo>
                    <a:pt x="1863280" y="392671"/>
                  </a:lnTo>
                  <a:lnTo>
                    <a:pt x="1866836" y="395693"/>
                  </a:lnTo>
                  <a:lnTo>
                    <a:pt x="1872157" y="397954"/>
                  </a:lnTo>
                  <a:lnTo>
                    <a:pt x="1879333" y="399376"/>
                  </a:lnTo>
                  <a:lnTo>
                    <a:pt x="1888439" y="399872"/>
                  </a:lnTo>
                  <a:lnTo>
                    <a:pt x="1910829" y="397802"/>
                  </a:lnTo>
                  <a:lnTo>
                    <a:pt x="1963369" y="383565"/>
                  </a:lnTo>
                  <a:lnTo>
                    <a:pt x="2030577" y="346303"/>
                  </a:lnTo>
                  <a:lnTo>
                    <a:pt x="2062086" y="316407"/>
                  </a:lnTo>
                  <a:lnTo>
                    <a:pt x="2081796" y="283311"/>
                  </a:lnTo>
                  <a:lnTo>
                    <a:pt x="2089708" y="247103"/>
                  </a:lnTo>
                  <a:lnTo>
                    <a:pt x="2089708" y="240817"/>
                  </a:lnTo>
                  <a:close/>
                </a:path>
                <a:path w="4353559" h="577850">
                  <a:moveTo>
                    <a:pt x="2638768" y="234518"/>
                  </a:moveTo>
                  <a:lnTo>
                    <a:pt x="2637434" y="226504"/>
                  </a:lnTo>
                  <a:lnTo>
                    <a:pt x="2636266" y="224650"/>
                  </a:lnTo>
                  <a:lnTo>
                    <a:pt x="2633497" y="220256"/>
                  </a:lnTo>
                  <a:lnTo>
                    <a:pt x="2630449" y="218351"/>
                  </a:lnTo>
                  <a:lnTo>
                    <a:pt x="2627020" y="216204"/>
                  </a:lnTo>
                  <a:lnTo>
                    <a:pt x="2618105" y="214757"/>
                  </a:lnTo>
                  <a:lnTo>
                    <a:pt x="2614498" y="214757"/>
                  </a:lnTo>
                  <a:lnTo>
                    <a:pt x="2610015" y="215658"/>
                  </a:lnTo>
                  <a:lnTo>
                    <a:pt x="2601925" y="218351"/>
                  </a:lnTo>
                  <a:lnTo>
                    <a:pt x="2580563" y="194716"/>
                  </a:lnTo>
                  <a:lnTo>
                    <a:pt x="2565984" y="184531"/>
                  </a:lnTo>
                  <a:lnTo>
                    <a:pt x="2565984" y="254292"/>
                  </a:lnTo>
                  <a:lnTo>
                    <a:pt x="2559964" y="269176"/>
                  </a:lnTo>
                  <a:lnTo>
                    <a:pt x="2552839" y="287769"/>
                  </a:lnTo>
                  <a:lnTo>
                    <a:pt x="2544876" y="309384"/>
                  </a:lnTo>
                  <a:lnTo>
                    <a:pt x="2536329" y="333362"/>
                  </a:lnTo>
                  <a:lnTo>
                    <a:pt x="2531453" y="335927"/>
                  </a:lnTo>
                  <a:lnTo>
                    <a:pt x="2526334" y="339661"/>
                  </a:lnTo>
                  <a:lnTo>
                    <a:pt x="2521039" y="344741"/>
                  </a:lnTo>
                  <a:lnTo>
                    <a:pt x="2515666" y="351345"/>
                  </a:lnTo>
                  <a:lnTo>
                    <a:pt x="2496972" y="382333"/>
                  </a:lnTo>
                  <a:lnTo>
                    <a:pt x="2477363" y="410540"/>
                  </a:lnTo>
                  <a:lnTo>
                    <a:pt x="2435695" y="458266"/>
                  </a:lnTo>
                  <a:lnTo>
                    <a:pt x="2396045" y="489953"/>
                  </a:lnTo>
                  <a:lnTo>
                    <a:pt x="2363813" y="501408"/>
                  </a:lnTo>
                  <a:lnTo>
                    <a:pt x="2351214" y="498081"/>
                  </a:lnTo>
                  <a:lnTo>
                    <a:pt x="2341905" y="488264"/>
                  </a:lnTo>
                  <a:lnTo>
                    <a:pt x="2336139" y="472211"/>
                  </a:lnTo>
                  <a:lnTo>
                    <a:pt x="2334158" y="450189"/>
                  </a:lnTo>
                  <a:lnTo>
                    <a:pt x="2334628" y="438302"/>
                  </a:lnTo>
                  <a:lnTo>
                    <a:pt x="2351036" y="367118"/>
                  </a:lnTo>
                  <a:lnTo>
                    <a:pt x="2383028" y="305117"/>
                  </a:lnTo>
                  <a:lnTo>
                    <a:pt x="2426817" y="254584"/>
                  </a:lnTo>
                  <a:lnTo>
                    <a:pt x="2473985" y="228003"/>
                  </a:lnTo>
                  <a:lnTo>
                    <a:pt x="2498585" y="224650"/>
                  </a:lnTo>
                  <a:lnTo>
                    <a:pt x="2513038" y="226618"/>
                  </a:lnTo>
                  <a:lnTo>
                    <a:pt x="2528582" y="231724"/>
                  </a:lnTo>
                  <a:lnTo>
                    <a:pt x="2545981" y="240690"/>
                  </a:lnTo>
                  <a:lnTo>
                    <a:pt x="2565984" y="254292"/>
                  </a:lnTo>
                  <a:lnTo>
                    <a:pt x="2565984" y="184531"/>
                  </a:lnTo>
                  <a:lnTo>
                    <a:pt x="2555087" y="176898"/>
                  </a:lnTo>
                  <a:lnTo>
                    <a:pt x="2526741" y="165658"/>
                  </a:lnTo>
                  <a:lnTo>
                    <a:pt x="2496794" y="161734"/>
                  </a:lnTo>
                  <a:lnTo>
                    <a:pt x="2495893" y="161734"/>
                  </a:lnTo>
                  <a:lnTo>
                    <a:pt x="2428392" y="179260"/>
                  </a:lnTo>
                  <a:lnTo>
                    <a:pt x="2395436" y="201168"/>
                  </a:lnTo>
                  <a:lnTo>
                    <a:pt x="2362911" y="231825"/>
                  </a:lnTo>
                  <a:lnTo>
                    <a:pt x="2333104" y="268541"/>
                  </a:lnTo>
                  <a:lnTo>
                    <a:pt x="2308428" y="308546"/>
                  </a:lnTo>
                  <a:lnTo>
                    <a:pt x="2288984" y="351739"/>
                  </a:lnTo>
                  <a:lnTo>
                    <a:pt x="2274849" y="398068"/>
                  </a:lnTo>
                  <a:lnTo>
                    <a:pt x="2267394" y="446341"/>
                  </a:lnTo>
                  <a:lnTo>
                    <a:pt x="2266759" y="461860"/>
                  </a:lnTo>
                  <a:lnTo>
                    <a:pt x="2271966" y="506666"/>
                  </a:lnTo>
                  <a:lnTo>
                    <a:pt x="2286863" y="541274"/>
                  </a:lnTo>
                  <a:lnTo>
                    <a:pt x="2310358" y="563587"/>
                  </a:lnTo>
                  <a:lnTo>
                    <a:pt x="2341334" y="571487"/>
                  </a:lnTo>
                  <a:lnTo>
                    <a:pt x="2372690" y="565467"/>
                  </a:lnTo>
                  <a:lnTo>
                    <a:pt x="2405811" y="547878"/>
                  </a:lnTo>
                  <a:lnTo>
                    <a:pt x="2439873" y="519468"/>
                  </a:lnTo>
                  <a:lnTo>
                    <a:pt x="2455913" y="501408"/>
                  </a:lnTo>
                  <a:lnTo>
                    <a:pt x="2474074" y="480974"/>
                  </a:lnTo>
                  <a:lnTo>
                    <a:pt x="2507577" y="433108"/>
                  </a:lnTo>
                  <a:lnTo>
                    <a:pt x="2502179" y="461137"/>
                  </a:lnTo>
                  <a:lnTo>
                    <a:pt x="2498140" y="486130"/>
                  </a:lnTo>
                  <a:lnTo>
                    <a:pt x="2495448" y="508431"/>
                  </a:lnTo>
                  <a:lnTo>
                    <a:pt x="2494102" y="528358"/>
                  </a:lnTo>
                  <a:lnTo>
                    <a:pt x="2496045" y="545160"/>
                  </a:lnTo>
                  <a:lnTo>
                    <a:pt x="2501620" y="557568"/>
                  </a:lnTo>
                  <a:lnTo>
                    <a:pt x="2510396" y="565264"/>
                  </a:lnTo>
                  <a:lnTo>
                    <a:pt x="2521953" y="567905"/>
                  </a:lnTo>
                  <a:lnTo>
                    <a:pt x="2538107" y="563257"/>
                  </a:lnTo>
                  <a:lnTo>
                    <a:pt x="2553512" y="551611"/>
                  </a:lnTo>
                  <a:lnTo>
                    <a:pt x="2565031" y="536435"/>
                  </a:lnTo>
                  <a:lnTo>
                    <a:pt x="2569565" y="521169"/>
                  </a:lnTo>
                  <a:lnTo>
                    <a:pt x="2569565" y="513981"/>
                  </a:lnTo>
                  <a:lnTo>
                    <a:pt x="2566873" y="510387"/>
                  </a:lnTo>
                  <a:lnTo>
                    <a:pt x="2562390" y="506793"/>
                  </a:lnTo>
                  <a:lnTo>
                    <a:pt x="2564600" y="491642"/>
                  </a:lnTo>
                  <a:lnTo>
                    <a:pt x="2574074" y="443001"/>
                  </a:lnTo>
                  <a:lnTo>
                    <a:pt x="2585529" y="397624"/>
                  </a:lnTo>
                  <a:lnTo>
                    <a:pt x="2606421" y="327977"/>
                  </a:lnTo>
                  <a:lnTo>
                    <a:pt x="2623985" y="279958"/>
                  </a:lnTo>
                  <a:lnTo>
                    <a:pt x="2637866" y="244411"/>
                  </a:lnTo>
                  <a:lnTo>
                    <a:pt x="2638768" y="238125"/>
                  </a:lnTo>
                  <a:lnTo>
                    <a:pt x="2638768" y="234518"/>
                  </a:lnTo>
                  <a:close/>
                </a:path>
                <a:path w="4353559" h="577850">
                  <a:moveTo>
                    <a:pt x="3171647" y="191389"/>
                  </a:moveTo>
                  <a:lnTo>
                    <a:pt x="3169640" y="177482"/>
                  </a:lnTo>
                  <a:lnTo>
                    <a:pt x="3163671" y="167030"/>
                  </a:lnTo>
                  <a:lnTo>
                    <a:pt x="3153829" y="160439"/>
                  </a:lnTo>
                  <a:lnTo>
                    <a:pt x="3140202" y="158153"/>
                  </a:lnTo>
                  <a:lnTo>
                    <a:pt x="3127806" y="159651"/>
                  </a:lnTo>
                  <a:lnTo>
                    <a:pt x="3082696" y="181521"/>
                  </a:lnTo>
                  <a:lnTo>
                    <a:pt x="3034169" y="217906"/>
                  </a:lnTo>
                  <a:lnTo>
                    <a:pt x="2974860" y="267779"/>
                  </a:lnTo>
                  <a:lnTo>
                    <a:pt x="2976765" y="262369"/>
                  </a:lnTo>
                  <a:lnTo>
                    <a:pt x="2980931" y="248183"/>
                  </a:lnTo>
                  <a:lnTo>
                    <a:pt x="2986544" y="226441"/>
                  </a:lnTo>
                  <a:lnTo>
                    <a:pt x="2988348" y="222846"/>
                  </a:lnTo>
                  <a:lnTo>
                    <a:pt x="2989237" y="218351"/>
                  </a:lnTo>
                  <a:lnTo>
                    <a:pt x="2990138" y="211175"/>
                  </a:lnTo>
                  <a:lnTo>
                    <a:pt x="2991027" y="207568"/>
                  </a:lnTo>
                  <a:lnTo>
                    <a:pt x="2991027" y="203962"/>
                  </a:lnTo>
                  <a:lnTo>
                    <a:pt x="2988360" y="188315"/>
                  </a:lnTo>
                  <a:lnTo>
                    <a:pt x="2981147" y="175780"/>
                  </a:lnTo>
                  <a:lnTo>
                    <a:pt x="2970568" y="167462"/>
                  </a:lnTo>
                  <a:lnTo>
                    <a:pt x="2957792" y="164439"/>
                  </a:lnTo>
                  <a:lnTo>
                    <a:pt x="2946031" y="166560"/>
                  </a:lnTo>
                  <a:lnTo>
                    <a:pt x="2936557" y="172631"/>
                  </a:lnTo>
                  <a:lnTo>
                    <a:pt x="2929610" y="182257"/>
                  </a:lnTo>
                  <a:lnTo>
                    <a:pt x="2925445" y="194995"/>
                  </a:lnTo>
                  <a:lnTo>
                    <a:pt x="2913977" y="233159"/>
                  </a:lnTo>
                  <a:lnTo>
                    <a:pt x="2900388" y="275869"/>
                  </a:lnTo>
                  <a:lnTo>
                    <a:pt x="2883611" y="326656"/>
                  </a:lnTo>
                  <a:lnTo>
                    <a:pt x="2862529" y="389077"/>
                  </a:lnTo>
                  <a:lnTo>
                    <a:pt x="2855468" y="401434"/>
                  </a:lnTo>
                  <a:lnTo>
                    <a:pt x="2852051" y="408038"/>
                  </a:lnTo>
                  <a:lnTo>
                    <a:pt x="2849054" y="415137"/>
                  </a:lnTo>
                  <a:lnTo>
                    <a:pt x="2849054" y="416039"/>
                  </a:lnTo>
                  <a:lnTo>
                    <a:pt x="2848152" y="420522"/>
                  </a:lnTo>
                  <a:lnTo>
                    <a:pt x="2848152" y="424129"/>
                  </a:lnTo>
                  <a:lnTo>
                    <a:pt x="2849054" y="428625"/>
                  </a:lnTo>
                  <a:lnTo>
                    <a:pt x="2849054" y="429514"/>
                  </a:lnTo>
                  <a:lnTo>
                    <a:pt x="2841002" y="455498"/>
                  </a:lnTo>
                  <a:lnTo>
                    <a:pt x="2834462" y="475564"/>
                  </a:lnTo>
                  <a:lnTo>
                    <a:pt x="2826601" y="498716"/>
                  </a:lnTo>
                  <a:lnTo>
                    <a:pt x="2823578" y="509816"/>
                  </a:lnTo>
                  <a:lnTo>
                    <a:pt x="2821317" y="520166"/>
                  </a:lnTo>
                  <a:lnTo>
                    <a:pt x="2819895" y="529666"/>
                  </a:lnTo>
                  <a:lnTo>
                    <a:pt x="2819400" y="538238"/>
                  </a:lnTo>
                  <a:lnTo>
                    <a:pt x="2820416" y="549706"/>
                  </a:lnTo>
                  <a:lnTo>
                    <a:pt x="2823451" y="558571"/>
                  </a:lnTo>
                  <a:lnTo>
                    <a:pt x="2828506" y="564908"/>
                  </a:lnTo>
                  <a:lnTo>
                    <a:pt x="2835579" y="568794"/>
                  </a:lnTo>
                  <a:lnTo>
                    <a:pt x="2839174" y="569696"/>
                  </a:lnTo>
                  <a:lnTo>
                    <a:pt x="2841879" y="570598"/>
                  </a:lnTo>
                  <a:lnTo>
                    <a:pt x="2848152" y="570598"/>
                  </a:lnTo>
                  <a:lnTo>
                    <a:pt x="2860637" y="568223"/>
                  </a:lnTo>
                  <a:lnTo>
                    <a:pt x="2886811" y="531952"/>
                  </a:lnTo>
                  <a:lnTo>
                    <a:pt x="2904045" y="482193"/>
                  </a:lnTo>
                  <a:lnTo>
                    <a:pt x="2946997" y="355841"/>
                  </a:lnTo>
                  <a:lnTo>
                    <a:pt x="2979775" y="324510"/>
                  </a:lnTo>
                  <a:lnTo>
                    <a:pt x="3013722" y="294614"/>
                  </a:lnTo>
                  <a:lnTo>
                    <a:pt x="3047339" y="267258"/>
                  </a:lnTo>
                  <a:lnTo>
                    <a:pt x="3079089" y="243509"/>
                  </a:lnTo>
                  <a:lnTo>
                    <a:pt x="3079089" y="247992"/>
                  </a:lnTo>
                  <a:lnTo>
                    <a:pt x="3082721" y="255219"/>
                  </a:lnTo>
                  <a:lnTo>
                    <a:pt x="3089198" y="260578"/>
                  </a:lnTo>
                  <a:lnTo>
                    <a:pt x="3098050" y="263918"/>
                  </a:lnTo>
                  <a:lnTo>
                    <a:pt x="3108744" y="265074"/>
                  </a:lnTo>
                  <a:lnTo>
                    <a:pt x="3111449" y="265074"/>
                  </a:lnTo>
                  <a:lnTo>
                    <a:pt x="3154908" y="237782"/>
                  </a:lnTo>
                  <a:lnTo>
                    <a:pt x="3171164" y="197243"/>
                  </a:lnTo>
                  <a:lnTo>
                    <a:pt x="3171647" y="191389"/>
                  </a:lnTo>
                  <a:close/>
                </a:path>
                <a:path w="4353559" h="577850">
                  <a:moveTo>
                    <a:pt x="3305543" y="210261"/>
                  </a:moveTo>
                  <a:lnTo>
                    <a:pt x="3303308" y="194614"/>
                  </a:lnTo>
                  <a:lnTo>
                    <a:pt x="3297123" y="182079"/>
                  </a:lnTo>
                  <a:lnTo>
                    <a:pt x="3287725" y="173748"/>
                  </a:lnTo>
                  <a:lnTo>
                    <a:pt x="3275888" y="170726"/>
                  </a:lnTo>
                  <a:lnTo>
                    <a:pt x="3271405" y="170726"/>
                  </a:lnTo>
                  <a:lnTo>
                    <a:pt x="3258248" y="176339"/>
                  </a:lnTo>
                  <a:lnTo>
                    <a:pt x="3246348" y="188696"/>
                  </a:lnTo>
                  <a:lnTo>
                    <a:pt x="3236645" y="207111"/>
                  </a:lnTo>
                  <a:lnTo>
                    <a:pt x="3230067" y="230924"/>
                  </a:lnTo>
                  <a:lnTo>
                    <a:pt x="3226498" y="241706"/>
                  </a:lnTo>
                  <a:lnTo>
                    <a:pt x="3221418" y="256095"/>
                  </a:lnTo>
                  <a:lnTo>
                    <a:pt x="3214776" y="274650"/>
                  </a:lnTo>
                  <a:lnTo>
                    <a:pt x="3206712" y="297421"/>
                  </a:lnTo>
                  <a:lnTo>
                    <a:pt x="3198304" y="320878"/>
                  </a:lnTo>
                  <a:lnTo>
                    <a:pt x="3184207" y="359346"/>
                  </a:lnTo>
                  <a:lnTo>
                    <a:pt x="3178848" y="374700"/>
                  </a:lnTo>
                  <a:lnTo>
                    <a:pt x="3161957" y="426554"/>
                  </a:lnTo>
                  <a:lnTo>
                    <a:pt x="3150209" y="468045"/>
                  </a:lnTo>
                  <a:lnTo>
                    <a:pt x="3143339" y="499922"/>
                  </a:lnTo>
                  <a:lnTo>
                    <a:pt x="3141103" y="522973"/>
                  </a:lnTo>
                  <a:lnTo>
                    <a:pt x="3141103" y="523875"/>
                  </a:lnTo>
                  <a:lnTo>
                    <a:pt x="3144113" y="543585"/>
                  </a:lnTo>
                  <a:lnTo>
                    <a:pt x="3152343" y="558914"/>
                  </a:lnTo>
                  <a:lnTo>
                    <a:pt x="3164611" y="568858"/>
                  </a:lnTo>
                  <a:lnTo>
                    <a:pt x="3179749" y="572389"/>
                  </a:lnTo>
                  <a:lnTo>
                    <a:pt x="3191446" y="569988"/>
                  </a:lnTo>
                  <a:lnTo>
                    <a:pt x="3200527" y="563295"/>
                  </a:lnTo>
                  <a:lnTo>
                    <a:pt x="3206407" y="553059"/>
                  </a:lnTo>
                  <a:lnTo>
                    <a:pt x="3208502" y="540042"/>
                  </a:lnTo>
                  <a:lnTo>
                    <a:pt x="3211233" y="513918"/>
                  </a:lnTo>
                  <a:lnTo>
                    <a:pt x="3218269" y="480060"/>
                  </a:lnTo>
                  <a:lnTo>
                    <a:pt x="3229864" y="438454"/>
                  </a:lnTo>
                  <a:lnTo>
                    <a:pt x="3246247" y="389089"/>
                  </a:lnTo>
                  <a:lnTo>
                    <a:pt x="3252152" y="371208"/>
                  </a:lnTo>
                  <a:lnTo>
                    <a:pt x="3259163" y="351231"/>
                  </a:lnTo>
                  <a:lnTo>
                    <a:pt x="3267341" y="329057"/>
                  </a:lnTo>
                  <a:lnTo>
                    <a:pt x="3276790" y="304609"/>
                  </a:lnTo>
                  <a:lnTo>
                    <a:pt x="3285236" y="281520"/>
                  </a:lnTo>
                  <a:lnTo>
                    <a:pt x="3291725" y="263385"/>
                  </a:lnTo>
                  <a:lnTo>
                    <a:pt x="3296374" y="250151"/>
                  </a:lnTo>
                  <a:lnTo>
                    <a:pt x="3299307" y="241566"/>
                  </a:lnTo>
                  <a:lnTo>
                    <a:pt x="3302139" y="233768"/>
                  </a:lnTo>
                  <a:lnTo>
                    <a:pt x="3304082" y="225983"/>
                  </a:lnTo>
                  <a:lnTo>
                    <a:pt x="3305187" y="218211"/>
                  </a:lnTo>
                  <a:lnTo>
                    <a:pt x="3305543" y="210261"/>
                  </a:lnTo>
                  <a:close/>
                </a:path>
                <a:path w="4353559" h="577850">
                  <a:moveTo>
                    <a:pt x="3386417" y="29641"/>
                  </a:moveTo>
                  <a:lnTo>
                    <a:pt x="3384410" y="17056"/>
                  </a:lnTo>
                  <a:lnTo>
                    <a:pt x="3378441" y="7747"/>
                  </a:lnTo>
                  <a:lnTo>
                    <a:pt x="3368598" y="1981"/>
                  </a:lnTo>
                  <a:lnTo>
                    <a:pt x="3354971" y="0"/>
                  </a:lnTo>
                  <a:lnTo>
                    <a:pt x="3353181" y="0"/>
                  </a:lnTo>
                  <a:lnTo>
                    <a:pt x="3329990" y="3835"/>
                  </a:lnTo>
                  <a:lnTo>
                    <a:pt x="3312630" y="15836"/>
                  </a:lnTo>
                  <a:lnTo>
                    <a:pt x="3300476" y="36766"/>
                  </a:lnTo>
                  <a:lnTo>
                    <a:pt x="3292970" y="67386"/>
                  </a:lnTo>
                  <a:lnTo>
                    <a:pt x="3292970" y="68287"/>
                  </a:lnTo>
                  <a:lnTo>
                    <a:pt x="3292068" y="73672"/>
                  </a:lnTo>
                  <a:lnTo>
                    <a:pt x="3292068" y="76377"/>
                  </a:lnTo>
                  <a:lnTo>
                    <a:pt x="3293834" y="89712"/>
                  </a:lnTo>
                  <a:lnTo>
                    <a:pt x="3298812" y="100863"/>
                  </a:lnTo>
                  <a:lnTo>
                    <a:pt x="3306470" y="108978"/>
                  </a:lnTo>
                  <a:lnTo>
                    <a:pt x="3316325" y="113220"/>
                  </a:lnTo>
                  <a:lnTo>
                    <a:pt x="3318129" y="113220"/>
                  </a:lnTo>
                  <a:lnTo>
                    <a:pt x="3364382" y="81749"/>
                  </a:lnTo>
                  <a:lnTo>
                    <a:pt x="3384067" y="44030"/>
                  </a:lnTo>
                  <a:lnTo>
                    <a:pt x="3385794" y="36918"/>
                  </a:lnTo>
                  <a:lnTo>
                    <a:pt x="3386417" y="29641"/>
                  </a:lnTo>
                  <a:close/>
                </a:path>
                <a:path w="4353559" h="577850">
                  <a:moveTo>
                    <a:pt x="3685832" y="193192"/>
                  </a:moveTo>
                  <a:lnTo>
                    <a:pt x="3684016" y="180454"/>
                  </a:lnTo>
                  <a:lnTo>
                    <a:pt x="3678758" y="170827"/>
                  </a:lnTo>
                  <a:lnTo>
                    <a:pt x="3670287" y="164757"/>
                  </a:lnTo>
                  <a:lnTo>
                    <a:pt x="3658882" y="162636"/>
                  </a:lnTo>
                  <a:lnTo>
                    <a:pt x="3657981" y="162636"/>
                  </a:lnTo>
                  <a:lnTo>
                    <a:pt x="3653485" y="163537"/>
                  </a:lnTo>
                  <a:lnTo>
                    <a:pt x="3652583" y="163537"/>
                  </a:lnTo>
                  <a:lnTo>
                    <a:pt x="3615309" y="195122"/>
                  </a:lnTo>
                  <a:lnTo>
                    <a:pt x="3606762" y="219252"/>
                  </a:lnTo>
                  <a:lnTo>
                    <a:pt x="3605860" y="222834"/>
                  </a:lnTo>
                  <a:lnTo>
                    <a:pt x="3605860" y="230035"/>
                  </a:lnTo>
                  <a:lnTo>
                    <a:pt x="3607663" y="234530"/>
                  </a:lnTo>
                  <a:lnTo>
                    <a:pt x="3611245" y="242620"/>
                  </a:lnTo>
                  <a:lnTo>
                    <a:pt x="3591064" y="275323"/>
                  </a:lnTo>
                  <a:lnTo>
                    <a:pt x="3565995" y="311645"/>
                  </a:lnTo>
                  <a:lnTo>
                    <a:pt x="3536670" y="350558"/>
                  </a:lnTo>
                  <a:lnTo>
                    <a:pt x="3503752" y="391045"/>
                  </a:lnTo>
                  <a:lnTo>
                    <a:pt x="3467887" y="432092"/>
                  </a:lnTo>
                  <a:lnTo>
                    <a:pt x="3429736" y="472655"/>
                  </a:lnTo>
                  <a:lnTo>
                    <a:pt x="3436150" y="426224"/>
                  </a:lnTo>
                  <a:lnTo>
                    <a:pt x="3440633" y="379526"/>
                  </a:lnTo>
                  <a:lnTo>
                    <a:pt x="3443249" y="334022"/>
                  </a:lnTo>
                  <a:lnTo>
                    <a:pt x="3444113" y="291134"/>
                  </a:lnTo>
                  <a:lnTo>
                    <a:pt x="3443922" y="274447"/>
                  </a:lnTo>
                  <a:lnTo>
                    <a:pt x="3440531" y="226441"/>
                  </a:lnTo>
                  <a:lnTo>
                    <a:pt x="3424682" y="187007"/>
                  </a:lnTo>
                  <a:lnTo>
                    <a:pt x="3397389" y="172529"/>
                  </a:lnTo>
                  <a:lnTo>
                    <a:pt x="3388398" y="172529"/>
                  </a:lnTo>
                  <a:lnTo>
                    <a:pt x="3376549" y="179666"/>
                  </a:lnTo>
                  <a:lnTo>
                    <a:pt x="3370884" y="187236"/>
                  </a:lnTo>
                  <a:lnTo>
                    <a:pt x="3367240" y="197332"/>
                  </a:lnTo>
                  <a:lnTo>
                    <a:pt x="3365944" y="209359"/>
                  </a:lnTo>
                  <a:lnTo>
                    <a:pt x="3366465" y="217436"/>
                  </a:lnTo>
                  <a:lnTo>
                    <a:pt x="3368078" y="225425"/>
                  </a:lnTo>
                  <a:lnTo>
                    <a:pt x="3370872" y="233248"/>
                  </a:lnTo>
                  <a:lnTo>
                    <a:pt x="3374923" y="240817"/>
                  </a:lnTo>
                  <a:lnTo>
                    <a:pt x="3376625" y="259181"/>
                  </a:lnTo>
                  <a:lnTo>
                    <a:pt x="3377730" y="277876"/>
                  </a:lnTo>
                  <a:lnTo>
                    <a:pt x="3378339" y="296926"/>
                  </a:lnTo>
                  <a:lnTo>
                    <a:pt x="3378517" y="316306"/>
                  </a:lnTo>
                  <a:lnTo>
                    <a:pt x="3377666" y="365975"/>
                  </a:lnTo>
                  <a:lnTo>
                    <a:pt x="3375037" y="417830"/>
                  </a:lnTo>
                  <a:lnTo>
                    <a:pt x="3370554" y="469696"/>
                  </a:lnTo>
                  <a:lnTo>
                    <a:pt x="3364141" y="519366"/>
                  </a:lnTo>
                  <a:lnTo>
                    <a:pt x="3361779" y="526465"/>
                  </a:lnTo>
                  <a:lnTo>
                    <a:pt x="3360102" y="532968"/>
                  </a:lnTo>
                  <a:lnTo>
                    <a:pt x="3359086" y="538962"/>
                  </a:lnTo>
                  <a:lnTo>
                    <a:pt x="3358743" y="544537"/>
                  </a:lnTo>
                  <a:lnTo>
                    <a:pt x="3360991" y="557263"/>
                  </a:lnTo>
                  <a:lnTo>
                    <a:pt x="3367290" y="566889"/>
                  </a:lnTo>
                  <a:lnTo>
                    <a:pt x="3376942" y="572973"/>
                  </a:lnTo>
                  <a:lnTo>
                    <a:pt x="3389299" y="575094"/>
                  </a:lnTo>
                  <a:lnTo>
                    <a:pt x="3402457" y="572935"/>
                  </a:lnTo>
                  <a:lnTo>
                    <a:pt x="3415703" y="565988"/>
                  </a:lnTo>
                  <a:lnTo>
                    <a:pt x="3430117" y="553466"/>
                  </a:lnTo>
                  <a:lnTo>
                    <a:pt x="3446805" y="534644"/>
                  </a:lnTo>
                  <a:lnTo>
                    <a:pt x="3483483" y="497344"/>
                  </a:lnTo>
                  <a:lnTo>
                    <a:pt x="3518027" y="459879"/>
                  </a:lnTo>
                  <a:lnTo>
                    <a:pt x="3550513" y="422275"/>
                  </a:lnTo>
                  <a:lnTo>
                    <a:pt x="3580981" y="384581"/>
                  </a:lnTo>
                  <a:lnTo>
                    <a:pt x="3609454" y="346849"/>
                  </a:lnTo>
                  <a:lnTo>
                    <a:pt x="3639426" y="302869"/>
                  </a:lnTo>
                  <a:lnTo>
                    <a:pt x="3661905" y="265303"/>
                  </a:lnTo>
                  <a:lnTo>
                    <a:pt x="3684028" y="209359"/>
                  </a:lnTo>
                  <a:lnTo>
                    <a:pt x="3684930" y="201282"/>
                  </a:lnTo>
                  <a:lnTo>
                    <a:pt x="3685832" y="195884"/>
                  </a:lnTo>
                  <a:lnTo>
                    <a:pt x="3685832" y="193192"/>
                  </a:lnTo>
                  <a:close/>
                </a:path>
                <a:path w="4353559" h="577850">
                  <a:moveTo>
                    <a:pt x="3983177" y="240817"/>
                  </a:moveTo>
                  <a:lnTo>
                    <a:pt x="3978008" y="212039"/>
                  </a:lnTo>
                  <a:lnTo>
                    <a:pt x="3963403" y="187807"/>
                  </a:lnTo>
                  <a:lnTo>
                    <a:pt x="3940721" y="170307"/>
                  </a:lnTo>
                  <a:lnTo>
                    <a:pt x="3911295" y="161734"/>
                  </a:lnTo>
                  <a:lnTo>
                    <a:pt x="3902316" y="161734"/>
                  </a:lnTo>
                  <a:lnTo>
                    <a:pt x="3860825" y="168884"/>
                  </a:lnTo>
                  <a:lnTo>
                    <a:pt x="3817734" y="189255"/>
                  </a:lnTo>
                  <a:lnTo>
                    <a:pt x="3775824" y="221259"/>
                  </a:lnTo>
                  <a:lnTo>
                    <a:pt x="3737876" y="263271"/>
                  </a:lnTo>
                  <a:lnTo>
                    <a:pt x="3709149" y="307251"/>
                  </a:lnTo>
                  <a:lnTo>
                    <a:pt x="3687991" y="353580"/>
                  </a:lnTo>
                  <a:lnTo>
                    <a:pt x="3674935" y="401269"/>
                  </a:lnTo>
                  <a:lnTo>
                    <a:pt x="3670477" y="449275"/>
                  </a:lnTo>
                  <a:lnTo>
                    <a:pt x="3677450" y="498348"/>
                  </a:lnTo>
                  <a:lnTo>
                    <a:pt x="3697313" y="536562"/>
                  </a:lnTo>
                  <a:lnTo>
                    <a:pt x="3728478" y="562127"/>
                  </a:lnTo>
                  <a:lnTo>
                    <a:pt x="3769322" y="573290"/>
                  </a:lnTo>
                  <a:lnTo>
                    <a:pt x="3778313" y="573290"/>
                  </a:lnTo>
                  <a:lnTo>
                    <a:pt x="3818737" y="567220"/>
                  </a:lnTo>
                  <a:lnTo>
                    <a:pt x="3861866" y="549021"/>
                  </a:lnTo>
                  <a:lnTo>
                    <a:pt x="3900398" y="523417"/>
                  </a:lnTo>
                  <a:lnTo>
                    <a:pt x="3927475" y="495109"/>
                  </a:lnTo>
                  <a:lnTo>
                    <a:pt x="3936911" y="484466"/>
                  </a:lnTo>
                  <a:lnTo>
                    <a:pt x="3943642" y="473989"/>
                  </a:lnTo>
                  <a:lnTo>
                    <a:pt x="3947680" y="463524"/>
                  </a:lnTo>
                  <a:lnTo>
                    <a:pt x="3949027" y="452882"/>
                  </a:lnTo>
                  <a:lnTo>
                    <a:pt x="3949027" y="442099"/>
                  </a:lnTo>
                  <a:lnTo>
                    <a:pt x="3944543" y="436702"/>
                  </a:lnTo>
                  <a:lnTo>
                    <a:pt x="3931069" y="436702"/>
                  </a:lnTo>
                  <a:lnTo>
                    <a:pt x="3925671" y="439407"/>
                  </a:lnTo>
                  <a:lnTo>
                    <a:pt x="3918483" y="445693"/>
                  </a:lnTo>
                  <a:lnTo>
                    <a:pt x="3886149" y="472859"/>
                  </a:lnTo>
                  <a:lnTo>
                    <a:pt x="3853230" y="493204"/>
                  </a:lnTo>
                  <a:lnTo>
                    <a:pt x="3820807" y="505968"/>
                  </a:lnTo>
                  <a:lnTo>
                    <a:pt x="3789984" y="510387"/>
                  </a:lnTo>
                  <a:lnTo>
                    <a:pt x="3779202" y="510387"/>
                  </a:lnTo>
                  <a:lnTo>
                    <a:pt x="3778313" y="509485"/>
                  </a:lnTo>
                  <a:lnTo>
                    <a:pt x="3759962" y="501726"/>
                  </a:lnTo>
                  <a:lnTo>
                    <a:pt x="3746741" y="487807"/>
                  </a:lnTo>
                  <a:lnTo>
                    <a:pt x="3738753" y="467664"/>
                  </a:lnTo>
                  <a:lnTo>
                    <a:pt x="3736073" y="441198"/>
                  </a:lnTo>
                  <a:lnTo>
                    <a:pt x="3739096" y="407339"/>
                  </a:lnTo>
                  <a:lnTo>
                    <a:pt x="3762984" y="337959"/>
                  </a:lnTo>
                  <a:lnTo>
                    <a:pt x="3783698" y="304609"/>
                  </a:lnTo>
                  <a:lnTo>
                    <a:pt x="3811638" y="270840"/>
                  </a:lnTo>
                  <a:lnTo>
                    <a:pt x="3841432" y="244741"/>
                  </a:lnTo>
                  <a:lnTo>
                    <a:pt x="3897820" y="221945"/>
                  </a:lnTo>
                  <a:lnTo>
                    <a:pt x="3899624" y="221945"/>
                  </a:lnTo>
                  <a:lnTo>
                    <a:pt x="3909860" y="224066"/>
                  </a:lnTo>
                  <a:lnTo>
                    <a:pt x="3917480" y="230136"/>
                  </a:lnTo>
                  <a:lnTo>
                    <a:pt x="3922242" y="239763"/>
                  </a:lnTo>
                  <a:lnTo>
                    <a:pt x="3923881" y="252501"/>
                  </a:lnTo>
                  <a:lnTo>
                    <a:pt x="3923881" y="257886"/>
                  </a:lnTo>
                  <a:lnTo>
                    <a:pt x="3883215" y="312928"/>
                  </a:lnTo>
                  <a:lnTo>
                    <a:pt x="3843515" y="336486"/>
                  </a:lnTo>
                  <a:lnTo>
                    <a:pt x="3792690" y="355841"/>
                  </a:lnTo>
                  <a:lnTo>
                    <a:pt x="3790886" y="355841"/>
                  </a:lnTo>
                  <a:lnTo>
                    <a:pt x="3773957" y="357746"/>
                  </a:lnTo>
                  <a:lnTo>
                    <a:pt x="3761232" y="363016"/>
                  </a:lnTo>
                  <a:lnTo>
                    <a:pt x="3753231" y="370992"/>
                  </a:lnTo>
                  <a:lnTo>
                    <a:pt x="3750449" y="380987"/>
                  </a:lnTo>
                  <a:lnTo>
                    <a:pt x="3750449" y="385495"/>
                  </a:lnTo>
                  <a:lnTo>
                    <a:pt x="3753142" y="389966"/>
                  </a:lnTo>
                  <a:lnTo>
                    <a:pt x="3756749" y="392671"/>
                  </a:lnTo>
                  <a:lnTo>
                    <a:pt x="3760292" y="395693"/>
                  </a:lnTo>
                  <a:lnTo>
                    <a:pt x="3765613" y="397954"/>
                  </a:lnTo>
                  <a:lnTo>
                    <a:pt x="3772789" y="399376"/>
                  </a:lnTo>
                  <a:lnTo>
                    <a:pt x="3781907" y="399872"/>
                  </a:lnTo>
                  <a:lnTo>
                    <a:pt x="3804297" y="397802"/>
                  </a:lnTo>
                  <a:lnTo>
                    <a:pt x="3856825" y="383565"/>
                  </a:lnTo>
                  <a:lnTo>
                    <a:pt x="3924046" y="346303"/>
                  </a:lnTo>
                  <a:lnTo>
                    <a:pt x="3955554" y="316407"/>
                  </a:lnTo>
                  <a:lnTo>
                    <a:pt x="3975265" y="283311"/>
                  </a:lnTo>
                  <a:lnTo>
                    <a:pt x="3983177" y="247103"/>
                  </a:lnTo>
                  <a:lnTo>
                    <a:pt x="3983177" y="240817"/>
                  </a:lnTo>
                  <a:close/>
                </a:path>
                <a:path w="4353559" h="577850">
                  <a:moveTo>
                    <a:pt x="4353306" y="191389"/>
                  </a:moveTo>
                  <a:lnTo>
                    <a:pt x="4351299" y="177482"/>
                  </a:lnTo>
                  <a:lnTo>
                    <a:pt x="4345343" y="167030"/>
                  </a:lnTo>
                  <a:lnTo>
                    <a:pt x="4335500" y="160439"/>
                  </a:lnTo>
                  <a:lnTo>
                    <a:pt x="4321873" y="158153"/>
                  </a:lnTo>
                  <a:lnTo>
                    <a:pt x="4309465" y="159651"/>
                  </a:lnTo>
                  <a:lnTo>
                    <a:pt x="4264368" y="181521"/>
                  </a:lnTo>
                  <a:lnTo>
                    <a:pt x="4215828" y="217906"/>
                  </a:lnTo>
                  <a:lnTo>
                    <a:pt x="4156519" y="267779"/>
                  </a:lnTo>
                  <a:lnTo>
                    <a:pt x="4158437" y="262369"/>
                  </a:lnTo>
                  <a:lnTo>
                    <a:pt x="4162590" y="248183"/>
                  </a:lnTo>
                  <a:lnTo>
                    <a:pt x="4168203" y="226441"/>
                  </a:lnTo>
                  <a:lnTo>
                    <a:pt x="4170007" y="222846"/>
                  </a:lnTo>
                  <a:lnTo>
                    <a:pt x="4170896" y="218351"/>
                  </a:lnTo>
                  <a:lnTo>
                    <a:pt x="4171797" y="211175"/>
                  </a:lnTo>
                  <a:lnTo>
                    <a:pt x="4172699" y="207568"/>
                  </a:lnTo>
                  <a:lnTo>
                    <a:pt x="4172699" y="203962"/>
                  </a:lnTo>
                  <a:lnTo>
                    <a:pt x="4170032" y="188315"/>
                  </a:lnTo>
                  <a:lnTo>
                    <a:pt x="4162818" y="175780"/>
                  </a:lnTo>
                  <a:lnTo>
                    <a:pt x="4152227" y="167462"/>
                  </a:lnTo>
                  <a:lnTo>
                    <a:pt x="4139450" y="164439"/>
                  </a:lnTo>
                  <a:lnTo>
                    <a:pt x="4127703" y="166560"/>
                  </a:lnTo>
                  <a:lnTo>
                    <a:pt x="4118229" y="172631"/>
                  </a:lnTo>
                  <a:lnTo>
                    <a:pt x="4111269" y="182257"/>
                  </a:lnTo>
                  <a:lnTo>
                    <a:pt x="4107103" y="194995"/>
                  </a:lnTo>
                  <a:lnTo>
                    <a:pt x="4095635" y="233159"/>
                  </a:lnTo>
                  <a:lnTo>
                    <a:pt x="4082059" y="275869"/>
                  </a:lnTo>
                  <a:lnTo>
                    <a:pt x="4065282" y="326656"/>
                  </a:lnTo>
                  <a:lnTo>
                    <a:pt x="4044200" y="389077"/>
                  </a:lnTo>
                  <a:lnTo>
                    <a:pt x="4037126" y="401434"/>
                  </a:lnTo>
                  <a:lnTo>
                    <a:pt x="4033723" y="408038"/>
                  </a:lnTo>
                  <a:lnTo>
                    <a:pt x="4030726" y="415137"/>
                  </a:lnTo>
                  <a:lnTo>
                    <a:pt x="4030726" y="416039"/>
                  </a:lnTo>
                  <a:lnTo>
                    <a:pt x="4029824" y="420522"/>
                  </a:lnTo>
                  <a:lnTo>
                    <a:pt x="4029824" y="424129"/>
                  </a:lnTo>
                  <a:lnTo>
                    <a:pt x="4030726" y="428625"/>
                  </a:lnTo>
                  <a:lnTo>
                    <a:pt x="4030726" y="429514"/>
                  </a:lnTo>
                  <a:lnTo>
                    <a:pt x="4022674" y="455498"/>
                  </a:lnTo>
                  <a:lnTo>
                    <a:pt x="4016133" y="475564"/>
                  </a:lnTo>
                  <a:lnTo>
                    <a:pt x="4008259" y="498716"/>
                  </a:lnTo>
                  <a:lnTo>
                    <a:pt x="4005249" y="509816"/>
                  </a:lnTo>
                  <a:lnTo>
                    <a:pt x="4002989" y="520166"/>
                  </a:lnTo>
                  <a:lnTo>
                    <a:pt x="4001566" y="529666"/>
                  </a:lnTo>
                  <a:lnTo>
                    <a:pt x="4001071" y="538238"/>
                  </a:lnTo>
                  <a:lnTo>
                    <a:pt x="4002087" y="549706"/>
                  </a:lnTo>
                  <a:lnTo>
                    <a:pt x="4005110" y="558571"/>
                  </a:lnTo>
                  <a:lnTo>
                    <a:pt x="4010177" y="564908"/>
                  </a:lnTo>
                  <a:lnTo>
                    <a:pt x="4017251" y="568794"/>
                  </a:lnTo>
                  <a:lnTo>
                    <a:pt x="4020845" y="569696"/>
                  </a:lnTo>
                  <a:lnTo>
                    <a:pt x="4023537" y="570598"/>
                  </a:lnTo>
                  <a:lnTo>
                    <a:pt x="4029824" y="570598"/>
                  </a:lnTo>
                  <a:lnTo>
                    <a:pt x="4042308" y="568223"/>
                  </a:lnTo>
                  <a:lnTo>
                    <a:pt x="4068470" y="531952"/>
                  </a:lnTo>
                  <a:lnTo>
                    <a:pt x="4085704" y="482193"/>
                  </a:lnTo>
                  <a:lnTo>
                    <a:pt x="4128668" y="355841"/>
                  </a:lnTo>
                  <a:lnTo>
                    <a:pt x="4161434" y="324510"/>
                  </a:lnTo>
                  <a:lnTo>
                    <a:pt x="4195394" y="294614"/>
                  </a:lnTo>
                  <a:lnTo>
                    <a:pt x="4228998" y="267258"/>
                  </a:lnTo>
                  <a:lnTo>
                    <a:pt x="4260761" y="243509"/>
                  </a:lnTo>
                  <a:lnTo>
                    <a:pt x="4260761" y="247992"/>
                  </a:lnTo>
                  <a:lnTo>
                    <a:pt x="4264380" y="255219"/>
                  </a:lnTo>
                  <a:lnTo>
                    <a:pt x="4270870" y="260578"/>
                  </a:lnTo>
                  <a:lnTo>
                    <a:pt x="4279709" y="263918"/>
                  </a:lnTo>
                  <a:lnTo>
                    <a:pt x="4290415" y="265074"/>
                  </a:lnTo>
                  <a:lnTo>
                    <a:pt x="4293120" y="265074"/>
                  </a:lnTo>
                  <a:lnTo>
                    <a:pt x="4336580" y="237782"/>
                  </a:lnTo>
                  <a:lnTo>
                    <a:pt x="4352836" y="197243"/>
                  </a:lnTo>
                  <a:lnTo>
                    <a:pt x="4353306" y="191389"/>
                  </a:lnTo>
                  <a:close/>
                </a:path>
              </a:pathLst>
            </a:custGeom>
            <a:solidFill>
              <a:srgbClr val="489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568137" y="9340019"/>
              <a:ext cx="10536555" cy="209550"/>
            </a:xfrm>
            <a:custGeom>
              <a:avLst/>
              <a:gdLst/>
              <a:ahLst/>
              <a:cxnLst/>
              <a:rect l="l" t="t" r="r" b="b"/>
              <a:pathLst>
                <a:path w="10536555" h="209550">
                  <a:moveTo>
                    <a:pt x="10535961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0535961" y="209417"/>
                  </a:lnTo>
                  <a:lnTo>
                    <a:pt x="10535961" y="0"/>
                  </a:lnTo>
                  <a:close/>
                </a:path>
              </a:pathLst>
            </a:custGeom>
            <a:solidFill>
              <a:srgbClr val="479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861916" y="9340019"/>
              <a:ext cx="2706370" cy="209550"/>
            </a:xfrm>
            <a:custGeom>
              <a:avLst/>
              <a:gdLst/>
              <a:ahLst/>
              <a:cxnLst/>
              <a:rect l="l" t="t" r="r" b="b"/>
              <a:pathLst>
                <a:path w="2706370" h="209550">
                  <a:moveTo>
                    <a:pt x="2706221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2706221" y="209417"/>
                  </a:lnTo>
                  <a:lnTo>
                    <a:pt x="2706221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9340019"/>
              <a:ext cx="4956810" cy="209550"/>
            </a:xfrm>
            <a:custGeom>
              <a:avLst/>
              <a:gdLst/>
              <a:ahLst/>
              <a:cxnLst/>
              <a:rect l="l" t="t" r="r" b="b"/>
              <a:pathLst>
                <a:path w="4956810" h="209550">
                  <a:moveTo>
                    <a:pt x="4956623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4956623" y="209417"/>
                  </a:lnTo>
                  <a:lnTo>
                    <a:pt x="4956623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56634" y="9340019"/>
              <a:ext cx="1905635" cy="209550"/>
            </a:xfrm>
            <a:custGeom>
              <a:avLst/>
              <a:gdLst/>
              <a:ahLst/>
              <a:cxnLst/>
              <a:rect l="l" t="t" r="r" b="b"/>
              <a:pathLst>
                <a:path w="1905634" h="209550">
                  <a:moveTo>
                    <a:pt x="190528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905282" y="209417"/>
                  </a:lnTo>
                  <a:lnTo>
                    <a:pt x="1905282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2164" y="9971620"/>
            <a:ext cx="8517604" cy="9589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0917" y="3709878"/>
            <a:ext cx="9939933" cy="19402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0" spc="555">
                <a:solidFill>
                  <a:srgbClr val="FFFF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Thank</a:t>
            </a:r>
            <a:r>
              <a:rPr sz="12500" spc="-520">
                <a:solidFill>
                  <a:srgbClr val="FFFF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12500" spc="305">
                <a:solidFill>
                  <a:srgbClr val="FFFF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you</a:t>
            </a:r>
            <a:endParaRPr sz="125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9863563"/>
            <a:ext cx="20104100" cy="209550"/>
            <a:chOff x="0" y="9863563"/>
            <a:chExt cx="20104100" cy="209550"/>
          </a:xfrm>
        </p:grpSpPr>
        <p:sp>
          <p:nvSpPr>
            <p:cNvPr id="4" name="object 4"/>
            <p:cNvSpPr/>
            <p:nvPr/>
          </p:nvSpPr>
          <p:spPr>
            <a:xfrm>
              <a:off x="9568137" y="9863563"/>
              <a:ext cx="10536555" cy="209550"/>
            </a:xfrm>
            <a:custGeom>
              <a:avLst/>
              <a:gdLst/>
              <a:ahLst/>
              <a:cxnLst/>
              <a:rect l="l" t="t" r="r" b="b"/>
              <a:pathLst>
                <a:path w="10536555" h="209550">
                  <a:moveTo>
                    <a:pt x="10535961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0535961" y="209417"/>
                  </a:lnTo>
                  <a:lnTo>
                    <a:pt x="10535961" y="0"/>
                  </a:lnTo>
                  <a:close/>
                </a:path>
              </a:pathLst>
            </a:custGeom>
            <a:solidFill>
              <a:srgbClr val="479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61916" y="9863563"/>
              <a:ext cx="2706370" cy="209550"/>
            </a:xfrm>
            <a:custGeom>
              <a:avLst/>
              <a:gdLst/>
              <a:ahLst/>
              <a:cxnLst/>
              <a:rect l="l" t="t" r="r" b="b"/>
              <a:pathLst>
                <a:path w="2706370" h="209550">
                  <a:moveTo>
                    <a:pt x="2706221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2706221" y="209417"/>
                  </a:lnTo>
                  <a:lnTo>
                    <a:pt x="2706221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9863563"/>
              <a:ext cx="4956810" cy="209550"/>
            </a:xfrm>
            <a:custGeom>
              <a:avLst/>
              <a:gdLst/>
              <a:ahLst/>
              <a:cxnLst/>
              <a:rect l="l" t="t" r="r" b="b"/>
              <a:pathLst>
                <a:path w="4956810" h="209550">
                  <a:moveTo>
                    <a:pt x="4956623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4956623" y="209417"/>
                  </a:lnTo>
                  <a:lnTo>
                    <a:pt x="4956623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56634" y="9863563"/>
              <a:ext cx="1905635" cy="209550"/>
            </a:xfrm>
            <a:custGeom>
              <a:avLst/>
              <a:gdLst/>
              <a:ahLst/>
              <a:cxnLst/>
              <a:rect l="l" t="t" r="r" b="b"/>
              <a:pathLst>
                <a:path w="1905634" h="209550">
                  <a:moveTo>
                    <a:pt x="190528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905282" y="209417"/>
                  </a:lnTo>
                  <a:lnTo>
                    <a:pt x="1905282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8"/>
            <a:ext cx="20104100" cy="10073005"/>
          </a:xfrm>
          <a:custGeom>
            <a:avLst/>
            <a:gdLst/>
            <a:ahLst/>
            <a:cxnLst/>
            <a:rect l="l" t="t" r="r" b="b"/>
            <a:pathLst>
              <a:path w="20104100" h="10073005">
                <a:moveTo>
                  <a:pt x="20104099" y="0"/>
                </a:moveTo>
                <a:lnTo>
                  <a:pt x="0" y="0"/>
                </a:lnTo>
                <a:lnTo>
                  <a:pt x="0" y="10072981"/>
                </a:lnTo>
                <a:lnTo>
                  <a:pt x="20104099" y="10072981"/>
                </a:lnTo>
                <a:lnTo>
                  <a:pt x="2010409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40917" y="787051"/>
            <a:ext cx="69469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b="1" spc="15" dirty="0">
                <a:solidFill>
                  <a:srgbClr val="078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endParaRPr sz="2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40917" y="1358148"/>
            <a:ext cx="7381503" cy="58349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de-DE" sz="3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08.03.2022</a:t>
            </a:r>
            <a:endParaRPr sz="3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6286" y="2168233"/>
            <a:ext cx="17504371" cy="608499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6990">
              <a:lnSpc>
                <a:spcPts val="1835"/>
              </a:lnSpc>
              <a:spcBef>
                <a:spcPts val="110"/>
              </a:spcBef>
            </a:pPr>
            <a:r>
              <a:rPr sz="2050" b="1" spc="55" dirty="0">
                <a:solidFill>
                  <a:srgbClr val="078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sz="2050" b="1" spc="5" dirty="0">
                <a:solidFill>
                  <a:srgbClr val="078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50" b="1" spc="-10" dirty="0">
                <a:solidFill>
                  <a:srgbClr val="078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to:</a:t>
            </a:r>
            <a:endParaRPr sz="2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1255"/>
              </a:lnSpc>
            </a:pPr>
            <a:r>
              <a:rPr lang="de-DE" sz="6600" b="1" spc="2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NTS </a:t>
            </a:r>
            <a:r>
              <a:rPr lang="de-DE" sz="6600" b="1" spc="27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de-DE" sz="6600" b="1" spc="2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6600" b="1" spc="27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Directors</a:t>
            </a:r>
            <a:r>
              <a:rPr lang="de-DE" sz="6600" b="1" spc="2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DPs </a:t>
            </a:r>
            <a:r>
              <a:rPr lang="de-DE" sz="6600" b="1" spc="27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DE" sz="6600" b="1" spc="2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600" b="1" spc="27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de-DE" sz="6600" b="1" spc="2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ICM </a:t>
            </a:r>
            <a:r>
              <a:rPr lang="de-DE" sz="6600" b="1" spc="27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  <a:r>
              <a:rPr lang="de-DE" sz="6600" b="1" spc="2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700">
              <a:lnSpc>
                <a:spcPts val="11255"/>
              </a:lnSpc>
            </a:pPr>
            <a:r>
              <a:rPr lang="de-DE" sz="2050" b="1" spc="45" dirty="0">
                <a:solidFill>
                  <a:srgbClr val="078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</a:t>
            </a:r>
            <a:endParaRPr lang="de-DE" sz="2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lang="en-ZA" sz="4800" b="1" spc="9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 for policy harmonisation in support of ICM</a:t>
            </a: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endParaRPr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7879699" y="10615449"/>
            <a:ext cx="478790" cy="222250"/>
            <a:chOff x="17879699" y="10615449"/>
            <a:chExt cx="478790" cy="222250"/>
          </a:xfrm>
        </p:grpSpPr>
        <p:pic>
          <p:nvPicPr>
            <p:cNvPr id="7" name="object 7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879699" y="10624359"/>
              <a:ext cx="165680" cy="21276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8087305" y="10615449"/>
              <a:ext cx="271780" cy="221615"/>
            </a:xfrm>
            <a:custGeom>
              <a:avLst/>
              <a:gdLst/>
              <a:ahLst/>
              <a:cxnLst/>
              <a:rect l="l" t="t" r="r" b="b"/>
              <a:pathLst>
                <a:path w="271780" h="221615">
                  <a:moveTo>
                    <a:pt x="137200" y="0"/>
                  </a:moveTo>
                  <a:lnTo>
                    <a:pt x="98010" y="3605"/>
                  </a:lnTo>
                  <a:lnTo>
                    <a:pt x="36813" y="31434"/>
                  </a:lnTo>
                  <a:lnTo>
                    <a:pt x="9103" y="68863"/>
                  </a:lnTo>
                  <a:lnTo>
                    <a:pt x="0" y="113954"/>
                  </a:lnTo>
                  <a:lnTo>
                    <a:pt x="3551" y="145640"/>
                  </a:lnTo>
                  <a:lnTo>
                    <a:pt x="32269" y="192733"/>
                  </a:lnTo>
                  <a:lnTo>
                    <a:pt x="73580" y="214194"/>
                  </a:lnTo>
                  <a:lnTo>
                    <a:pt x="111441" y="220668"/>
                  </a:lnTo>
                  <a:lnTo>
                    <a:pt x="133629" y="221469"/>
                  </a:lnTo>
                  <a:lnTo>
                    <a:pt x="181813" y="217606"/>
                  </a:lnTo>
                  <a:lnTo>
                    <a:pt x="219561" y="205709"/>
                  </a:lnTo>
                  <a:lnTo>
                    <a:pt x="247810" y="185322"/>
                  </a:lnTo>
                  <a:lnTo>
                    <a:pt x="248785" y="183868"/>
                  </a:lnTo>
                  <a:lnTo>
                    <a:pt x="137200" y="183868"/>
                  </a:lnTo>
                  <a:lnTo>
                    <a:pt x="100120" y="180475"/>
                  </a:lnTo>
                  <a:lnTo>
                    <a:pt x="72492" y="170233"/>
                  </a:lnTo>
                  <a:lnTo>
                    <a:pt x="54158" y="153044"/>
                  </a:lnTo>
                  <a:lnTo>
                    <a:pt x="44961" y="128812"/>
                  </a:lnTo>
                  <a:lnTo>
                    <a:pt x="271185" y="128812"/>
                  </a:lnTo>
                  <a:lnTo>
                    <a:pt x="271185" y="109661"/>
                  </a:lnTo>
                  <a:lnTo>
                    <a:pt x="269164" y="93724"/>
                  </a:lnTo>
                  <a:lnTo>
                    <a:pt x="45747" y="93724"/>
                  </a:lnTo>
                  <a:lnTo>
                    <a:pt x="56110" y="69304"/>
                  </a:lnTo>
                  <a:lnTo>
                    <a:pt x="75195" y="51618"/>
                  </a:lnTo>
                  <a:lnTo>
                    <a:pt x="102689" y="40863"/>
                  </a:lnTo>
                  <a:lnTo>
                    <a:pt x="138278" y="37234"/>
                  </a:lnTo>
                  <a:lnTo>
                    <a:pt x="242651" y="37234"/>
                  </a:lnTo>
                  <a:lnTo>
                    <a:pt x="236027" y="29799"/>
                  </a:lnTo>
                  <a:lnTo>
                    <a:pt x="209260" y="13350"/>
                  </a:lnTo>
                  <a:lnTo>
                    <a:pt x="193510" y="7474"/>
                  </a:lnTo>
                  <a:lnTo>
                    <a:pt x="176332" y="3306"/>
                  </a:lnTo>
                  <a:lnTo>
                    <a:pt x="157603" y="822"/>
                  </a:lnTo>
                  <a:lnTo>
                    <a:pt x="137200" y="0"/>
                  </a:lnTo>
                  <a:close/>
                </a:path>
                <a:path w="271780" h="221615">
                  <a:moveTo>
                    <a:pt x="268326" y="154183"/>
                  </a:moveTo>
                  <a:lnTo>
                    <a:pt x="216276" y="154183"/>
                  </a:lnTo>
                  <a:lnTo>
                    <a:pt x="215899" y="154780"/>
                  </a:lnTo>
                  <a:lnTo>
                    <a:pt x="204182" y="167811"/>
                  </a:lnTo>
                  <a:lnTo>
                    <a:pt x="187528" y="176867"/>
                  </a:lnTo>
                  <a:lnTo>
                    <a:pt x="165384" y="182152"/>
                  </a:lnTo>
                  <a:lnTo>
                    <a:pt x="137200" y="183868"/>
                  </a:lnTo>
                  <a:lnTo>
                    <a:pt x="248785" y="183868"/>
                  </a:lnTo>
                  <a:lnTo>
                    <a:pt x="267499" y="155984"/>
                  </a:lnTo>
                  <a:lnTo>
                    <a:pt x="268326" y="154183"/>
                  </a:lnTo>
                  <a:close/>
                </a:path>
                <a:path w="271780" h="221615">
                  <a:moveTo>
                    <a:pt x="242651" y="37234"/>
                  </a:moveTo>
                  <a:lnTo>
                    <a:pt x="138278" y="37234"/>
                  </a:lnTo>
                  <a:lnTo>
                    <a:pt x="172915" y="40716"/>
                  </a:lnTo>
                  <a:lnTo>
                    <a:pt x="198784" y="51226"/>
                  </a:lnTo>
                  <a:lnTo>
                    <a:pt x="216030" y="68863"/>
                  </a:lnTo>
                  <a:lnTo>
                    <a:pt x="224799" y="93724"/>
                  </a:lnTo>
                  <a:lnTo>
                    <a:pt x="269164" y="93724"/>
                  </a:lnTo>
                  <a:lnTo>
                    <a:pt x="267206" y="78293"/>
                  </a:lnTo>
                  <a:lnTo>
                    <a:pt x="255414" y="51559"/>
                  </a:lnTo>
                  <a:lnTo>
                    <a:pt x="242651" y="37234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8426141" y="10620492"/>
            <a:ext cx="269875" cy="211454"/>
          </a:xfrm>
          <a:custGeom>
            <a:avLst/>
            <a:gdLst/>
            <a:ahLst/>
            <a:cxnLst/>
            <a:rect l="l" t="t" r="r" b="b"/>
            <a:pathLst>
              <a:path w="269875" h="211454">
                <a:moveTo>
                  <a:pt x="269457" y="0"/>
                </a:moveTo>
                <a:lnTo>
                  <a:pt x="221825" y="0"/>
                </a:lnTo>
                <a:lnTo>
                  <a:pt x="221825" y="154298"/>
                </a:lnTo>
                <a:lnTo>
                  <a:pt x="49694" y="0"/>
                </a:lnTo>
                <a:lnTo>
                  <a:pt x="0" y="0"/>
                </a:lnTo>
                <a:lnTo>
                  <a:pt x="0" y="210925"/>
                </a:lnTo>
                <a:lnTo>
                  <a:pt x="47925" y="210925"/>
                </a:lnTo>
                <a:lnTo>
                  <a:pt x="47925" y="54856"/>
                </a:lnTo>
                <a:lnTo>
                  <a:pt x="221825" y="210925"/>
                </a:lnTo>
                <a:lnTo>
                  <a:pt x="269457" y="210925"/>
                </a:lnTo>
                <a:lnTo>
                  <a:pt x="269457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756557" y="10610134"/>
            <a:ext cx="281305" cy="227329"/>
          </a:xfrm>
          <a:custGeom>
            <a:avLst/>
            <a:gdLst/>
            <a:ahLst/>
            <a:cxnLst/>
            <a:rect l="l" t="t" r="r" b="b"/>
            <a:pathLst>
              <a:path w="281305" h="227329">
                <a:moveTo>
                  <a:pt x="140142" y="0"/>
                </a:moveTo>
                <a:lnTo>
                  <a:pt x="100949" y="3402"/>
                </a:lnTo>
                <a:lnTo>
                  <a:pt x="39366" y="30060"/>
                </a:lnTo>
                <a:lnTo>
                  <a:pt x="9983" y="66450"/>
                </a:lnTo>
                <a:lnTo>
                  <a:pt x="0" y="114855"/>
                </a:lnTo>
                <a:lnTo>
                  <a:pt x="8728" y="163675"/>
                </a:lnTo>
                <a:lnTo>
                  <a:pt x="34831" y="198668"/>
                </a:lnTo>
                <a:lnTo>
                  <a:pt x="78188" y="219734"/>
                </a:lnTo>
                <a:lnTo>
                  <a:pt x="138676" y="226778"/>
                </a:lnTo>
                <a:lnTo>
                  <a:pt x="199638" y="219440"/>
                </a:lnTo>
                <a:lnTo>
                  <a:pt x="244262" y="197882"/>
                </a:lnTo>
                <a:lnTo>
                  <a:pt x="253435" y="186140"/>
                </a:lnTo>
                <a:lnTo>
                  <a:pt x="139775" y="186140"/>
                </a:lnTo>
                <a:lnTo>
                  <a:pt x="99853" y="181747"/>
                </a:lnTo>
                <a:lnTo>
                  <a:pt x="71533" y="168485"/>
                </a:lnTo>
                <a:lnTo>
                  <a:pt x="54656" y="146229"/>
                </a:lnTo>
                <a:lnTo>
                  <a:pt x="49066" y="114855"/>
                </a:lnTo>
                <a:lnTo>
                  <a:pt x="55086" y="82600"/>
                </a:lnTo>
                <a:lnTo>
                  <a:pt x="72768" y="58990"/>
                </a:lnTo>
                <a:lnTo>
                  <a:pt x="101549" y="44485"/>
                </a:lnTo>
                <a:lnTo>
                  <a:pt x="140864" y="39548"/>
                </a:lnTo>
                <a:lnTo>
                  <a:pt x="251389" y="39548"/>
                </a:lnTo>
                <a:lnTo>
                  <a:pt x="242703" y="30174"/>
                </a:lnTo>
                <a:lnTo>
                  <a:pt x="213543" y="13287"/>
                </a:lnTo>
                <a:lnTo>
                  <a:pt x="196863" y="7438"/>
                </a:lnTo>
                <a:lnTo>
                  <a:pt x="179155" y="3290"/>
                </a:lnTo>
                <a:lnTo>
                  <a:pt x="160291" y="818"/>
                </a:lnTo>
                <a:lnTo>
                  <a:pt x="140142" y="0"/>
                </a:lnTo>
                <a:close/>
              </a:path>
              <a:path w="281305" h="227329">
                <a:moveTo>
                  <a:pt x="251389" y="39548"/>
                </a:moveTo>
                <a:lnTo>
                  <a:pt x="140864" y="39548"/>
                </a:lnTo>
                <a:lnTo>
                  <a:pt x="179872" y="44485"/>
                </a:lnTo>
                <a:lnTo>
                  <a:pt x="208426" y="58990"/>
                </a:lnTo>
                <a:lnTo>
                  <a:pt x="225969" y="82600"/>
                </a:lnTo>
                <a:lnTo>
                  <a:pt x="231940" y="114855"/>
                </a:lnTo>
                <a:lnTo>
                  <a:pt x="226261" y="146229"/>
                </a:lnTo>
                <a:lnTo>
                  <a:pt x="209115" y="168485"/>
                </a:lnTo>
                <a:lnTo>
                  <a:pt x="180340" y="181747"/>
                </a:lnTo>
                <a:lnTo>
                  <a:pt x="139775" y="186140"/>
                </a:lnTo>
                <a:lnTo>
                  <a:pt x="253435" y="186140"/>
                </a:lnTo>
                <a:lnTo>
                  <a:pt x="271675" y="162792"/>
                </a:lnTo>
                <a:lnTo>
                  <a:pt x="281007" y="114855"/>
                </a:lnTo>
                <a:lnTo>
                  <a:pt x="276672" y="81317"/>
                </a:lnTo>
                <a:lnTo>
                  <a:pt x="263825" y="52970"/>
                </a:lnTo>
                <a:lnTo>
                  <a:pt x="251389" y="39548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099035" y="10610132"/>
            <a:ext cx="563245" cy="227329"/>
          </a:xfrm>
          <a:custGeom>
            <a:avLst/>
            <a:gdLst/>
            <a:ahLst/>
            <a:cxnLst/>
            <a:rect l="l" t="t" r="r" b="b"/>
            <a:pathLst>
              <a:path w="563244" h="227329">
                <a:moveTo>
                  <a:pt x="265988" y="226796"/>
                </a:moveTo>
                <a:lnTo>
                  <a:pt x="157340" y="99275"/>
                </a:lnTo>
                <a:lnTo>
                  <a:pt x="260578" y="15341"/>
                </a:lnTo>
                <a:lnTo>
                  <a:pt x="194271" y="15341"/>
                </a:lnTo>
                <a:lnTo>
                  <a:pt x="46863" y="136359"/>
                </a:lnTo>
                <a:lnTo>
                  <a:pt x="46863" y="15341"/>
                </a:lnTo>
                <a:lnTo>
                  <a:pt x="0" y="15341"/>
                </a:lnTo>
                <a:lnTo>
                  <a:pt x="0" y="226796"/>
                </a:lnTo>
                <a:lnTo>
                  <a:pt x="46863" y="226796"/>
                </a:lnTo>
                <a:lnTo>
                  <a:pt x="46863" y="182537"/>
                </a:lnTo>
                <a:lnTo>
                  <a:pt x="120535" y="124307"/>
                </a:lnTo>
                <a:lnTo>
                  <a:pt x="207327" y="226796"/>
                </a:lnTo>
                <a:lnTo>
                  <a:pt x="265988" y="226796"/>
                </a:lnTo>
                <a:close/>
              </a:path>
              <a:path w="563244" h="227329">
                <a:moveTo>
                  <a:pt x="563219" y="80784"/>
                </a:moveTo>
                <a:lnTo>
                  <a:pt x="556120" y="44602"/>
                </a:lnTo>
                <a:lnTo>
                  <a:pt x="548868" y="36258"/>
                </a:lnTo>
                <a:lnTo>
                  <a:pt x="534250" y="19443"/>
                </a:lnTo>
                <a:lnTo>
                  <a:pt x="517817" y="13017"/>
                </a:lnTo>
                <a:lnTo>
                  <a:pt x="517817" y="109728"/>
                </a:lnTo>
                <a:lnTo>
                  <a:pt x="517715" y="115951"/>
                </a:lnTo>
                <a:lnTo>
                  <a:pt x="500291" y="154762"/>
                </a:lnTo>
                <a:lnTo>
                  <a:pt x="450342" y="185000"/>
                </a:lnTo>
                <a:lnTo>
                  <a:pt x="404761" y="191274"/>
                </a:lnTo>
                <a:lnTo>
                  <a:pt x="382905" y="189572"/>
                </a:lnTo>
                <a:lnTo>
                  <a:pt x="367398" y="184416"/>
                </a:lnTo>
                <a:lnTo>
                  <a:pt x="358152" y="175780"/>
                </a:lnTo>
                <a:lnTo>
                  <a:pt x="355092" y="163601"/>
                </a:lnTo>
                <a:lnTo>
                  <a:pt x="355092" y="163233"/>
                </a:lnTo>
                <a:lnTo>
                  <a:pt x="380695" y="134302"/>
                </a:lnTo>
                <a:lnTo>
                  <a:pt x="420522" y="127152"/>
                </a:lnTo>
                <a:lnTo>
                  <a:pt x="451739" y="124929"/>
                </a:lnTo>
                <a:lnTo>
                  <a:pt x="476529" y="122809"/>
                </a:lnTo>
                <a:lnTo>
                  <a:pt x="495388" y="119672"/>
                </a:lnTo>
                <a:lnTo>
                  <a:pt x="508927" y="115366"/>
                </a:lnTo>
                <a:lnTo>
                  <a:pt x="517817" y="109728"/>
                </a:lnTo>
                <a:lnTo>
                  <a:pt x="517817" y="13017"/>
                </a:lnTo>
                <a:lnTo>
                  <a:pt x="496785" y="4775"/>
                </a:lnTo>
                <a:lnTo>
                  <a:pt x="442861" y="0"/>
                </a:lnTo>
                <a:lnTo>
                  <a:pt x="387807" y="5156"/>
                </a:lnTo>
                <a:lnTo>
                  <a:pt x="347306" y="20701"/>
                </a:lnTo>
                <a:lnTo>
                  <a:pt x="321094" y="46786"/>
                </a:lnTo>
                <a:lnTo>
                  <a:pt x="308978" y="83566"/>
                </a:lnTo>
                <a:lnTo>
                  <a:pt x="308800" y="84988"/>
                </a:lnTo>
                <a:lnTo>
                  <a:pt x="358241" y="84988"/>
                </a:lnTo>
                <a:lnTo>
                  <a:pt x="358381" y="83883"/>
                </a:lnTo>
                <a:lnTo>
                  <a:pt x="365785" y="61988"/>
                </a:lnTo>
                <a:lnTo>
                  <a:pt x="382066" y="47218"/>
                </a:lnTo>
                <a:lnTo>
                  <a:pt x="408546" y="38874"/>
                </a:lnTo>
                <a:lnTo>
                  <a:pt x="446532" y="36258"/>
                </a:lnTo>
                <a:lnTo>
                  <a:pt x="472998" y="37934"/>
                </a:lnTo>
                <a:lnTo>
                  <a:pt x="510768" y="54457"/>
                </a:lnTo>
                <a:lnTo>
                  <a:pt x="517080" y="65036"/>
                </a:lnTo>
                <a:lnTo>
                  <a:pt x="517080" y="70904"/>
                </a:lnTo>
                <a:lnTo>
                  <a:pt x="480644" y="91363"/>
                </a:lnTo>
                <a:lnTo>
                  <a:pt x="417677" y="96291"/>
                </a:lnTo>
                <a:lnTo>
                  <a:pt x="393242" y="98894"/>
                </a:lnTo>
                <a:lnTo>
                  <a:pt x="351853" y="108013"/>
                </a:lnTo>
                <a:lnTo>
                  <a:pt x="311823" y="136855"/>
                </a:lnTo>
                <a:lnTo>
                  <a:pt x="304203" y="167259"/>
                </a:lnTo>
                <a:lnTo>
                  <a:pt x="309740" y="193230"/>
                </a:lnTo>
                <a:lnTo>
                  <a:pt x="326326" y="211836"/>
                </a:lnTo>
                <a:lnTo>
                  <a:pt x="353872" y="223050"/>
                </a:lnTo>
                <a:lnTo>
                  <a:pt x="392303" y="226796"/>
                </a:lnTo>
                <a:lnTo>
                  <a:pt x="423240" y="224764"/>
                </a:lnTo>
                <a:lnTo>
                  <a:pt x="474853" y="208648"/>
                </a:lnTo>
                <a:lnTo>
                  <a:pt x="509016" y="180670"/>
                </a:lnTo>
                <a:lnTo>
                  <a:pt x="519264" y="165595"/>
                </a:lnTo>
                <a:lnTo>
                  <a:pt x="523392" y="219824"/>
                </a:lnTo>
                <a:lnTo>
                  <a:pt x="563219" y="219824"/>
                </a:lnTo>
                <a:lnTo>
                  <a:pt x="563219" y="165595"/>
                </a:lnTo>
                <a:lnTo>
                  <a:pt x="563219" y="109728"/>
                </a:lnTo>
                <a:lnTo>
                  <a:pt x="563219" y="80784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17270142" y="10697205"/>
            <a:ext cx="448309" cy="276860"/>
            <a:chOff x="17270142" y="10697205"/>
            <a:chExt cx="448309" cy="276860"/>
          </a:xfrm>
        </p:grpSpPr>
        <p:sp>
          <p:nvSpPr>
            <p:cNvPr id="13" name="object 13"/>
            <p:cNvSpPr/>
            <p:nvPr/>
          </p:nvSpPr>
          <p:spPr>
            <a:xfrm>
              <a:off x="17270142" y="10697205"/>
              <a:ext cx="448309" cy="55244"/>
            </a:xfrm>
            <a:custGeom>
              <a:avLst/>
              <a:gdLst/>
              <a:ahLst/>
              <a:cxnLst/>
              <a:rect l="l" t="t" r="r" b="b"/>
              <a:pathLst>
                <a:path w="448309" h="55245">
                  <a:moveTo>
                    <a:pt x="440300" y="0"/>
                  </a:moveTo>
                  <a:lnTo>
                    <a:pt x="7455" y="0"/>
                  </a:lnTo>
                  <a:lnTo>
                    <a:pt x="4408" y="12040"/>
                  </a:lnTo>
                  <a:lnTo>
                    <a:pt x="2141" y="24279"/>
                  </a:lnTo>
                  <a:lnTo>
                    <a:pt x="667" y="36679"/>
                  </a:lnTo>
                  <a:lnTo>
                    <a:pt x="0" y="51087"/>
                  </a:lnTo>
                  <a:lnTo>
                    <a:pt x="73" y="54846"/>
                  </a:lnTo>
                  <a:lnTo>
                    <a:pt x="447682" y="54846"/>
                  </a:lnTo>
                  <a:lnTo>
                    <a:pt x="447756" y="49202"/>
                  </a:lnTo>
                  <a:lnTo>
                    <a:pt x="447088" y="36679"/>
                  </a:lnTo>
                  <a:lnTo>
                    <a:pt x="445614" y="24279"/>
                  </a:lnTo>
                  <a:lnTo>
                    <a:pt x="443347" y="12040"/>
                  </a:lnTo>
                  <a:lnTo>
                    <a:pt x="440300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272050" y="10775656"/>
              <a:ext cx="444500" cy="55244"/>
            </a:xfrm>
            <a:custGeom>
              <a:avLst/>
              <a:gdLst/>
              <a:ahLst/>
              <a:cxnLst/>
              <a:rect l="l" t="t" r="r" b="b"/>
              <a:pathLst>
                <a:path w="444500" h="55245">
                  <a:moveTo>
                    <a:pt x="443944" y="0"/>
                  </a:moveTo>
                  <a:lnTo>
                    <a:pt x="0" y="0"/>
                  </a:lnTo>
                  <a:lnTo>
                    <a:pt x="2322" y="14230"/>
                  </a:lnTo>
                  <a:lnTo>
                    <a:pt x="5531" y="28145"/>
                  </a:lnTo>
                  <a:lnTo>
                    <a:pt x="9591" y="41715"/>
                  </a:lnTo>
                  <a:lnTo>
                    <a:pt x="14470" y="54909"/>
                  </a:lnTo>
                  <a:lnTo>
                    <a:pt x="429473" y="54909"/>
                  </a:lnTo>
                  <a:lnTo>
                    <a:pt x="434351" y="41715"/>
                  </a:lnTo>
                  <a:lnTo>
                    <a:pt x="438409" y="28145"/>
                  </a:lnTo>
                  <a:lnTo>
                    <a:pt x="441617" y="14230"/>
                  </a:lnTo>
                  <a:lnTo>
                    <a:pt x="443944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294205" y="10851088"/>
              <a:ext cx="400050" cy="123189"/>
            </a:xfrm>
            <a:custGeom>
              <a:avLst/>
              <a:gdLst/>
              <a:ahLst/>
              <a:cxnLst/>
              <a:rect l="l" t="t" r="r" b="b"/>
              <a:pathLst>
                <a:path w="400050" h="123190">
                  <a:moveTo>
                    <a:pt x="399631" y="0"/>
                  </a:moveTo>
                  <a:lnTo>
                    <a:pt x="0" y="0"/>
                  </a:lnTo>
                  <a:lnTo>
                    <a:pt x="26578" y="40754"/>
                  </a:lnTo>
                  <a:lnTo>
                    <a:pt x="61146" y="74712"/>
                  </a:lnTo>
                  <a:lnTo>
                    <a:pt x="102406" y="100575"/>
                  </a:lnTo>
                  <a:lnTo>
                    <a:pt x="149061" y="117045"/>
                  </a:lnTo>
                  <a:lnTo>
                    <a:pt x="199815" y="122823"/>
                  </a:lnTo>
                  <a:lnTo>
                    <a:pt x="250569" y="117045"/>
                  </a:lnTo>
                  <a:lnTo>
                    <a:pt x="297225" y="100575"/>
                  </a:lnTo>
                  <a:lnTo>
                    <a:pt x="338485" y="74712"/>
                  </a:lnTo>
                  <a:lnTo>
                    <a:pt x="373052" y="40754"/>
                  </a:lnTo>
                  <a:lnTo>
                    <a:pt x="399631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8399" y="10392506"/>
            <a:ext cx="391240" cy="257497"/>
          </a:xfrm>
          <a:prstGeom prst="rect">
            <a:avLst/>
          </a:prstGeom>
        </p:spPr>
      </p:pic>
      <p:grpSp>
        <p:nvGrpSpPr>
          <p:cNvPr id="17" name="object 17"/>
          <p:cNvGrpSpPr/>
          <p:nvPr/>
        </p:nvGrpSpPr>
        <p:grpSpPr>
          <a:xfrm>
            <a:off x="0" y="9863563"/>
            <a:ext cx="20104100" cy="209550"/>
            <a:chOff x="0" y="9863563"/>
            <a:chExt cx="20104100" cy="209550"/>
          </a:xfrm>
        </p:grpSpPr>
        <p:sp>
          <p:nvSpPr>
            <p:cNvPr id="18" name="object 18"/>
            <p:cNvSpPr/>
            <p:nvPr/>
          </p:nvSpPr>
          <p:spPr>
            <a:xfrm>
              <a:off x="9568137" y="9863563"/>
              <a:ext cx="10536555" cy="209550"/>
            </a:xfrm>
            <a:custGeom>
              <a:avLst/>
              <a:gdLst/>
              <a:ahLst/>
              <a:cxnLst/>
              <a:rect l="l" t="t" r="r" b="b"/>
              <a:pathLst>
                <a:path w="10536555" h="209550">
                  <a:moveTo>
                    <a:pt x="10535961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0535961" y="209417"/>
                  </a:lnTo>
                  <a:lnTo>
                    <a:pt x="10535961" y="0"/>
                  </a:lnTo>
                  <a:close/>
                </a:path>
              </a:pathLst>
            </a:custGeom>
            <a:solidFill>
              <a:srgbClr val="479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861916" y="9863563"/>
              <a:ext cx="2706370" cy="209550"/>
            </a:xfrm>
            <a:custGeom>
              <a:avLst/>
              <a:gdLst/>
              <a:ahLst/>
              <a:cxnLst/>
              <a:rect l="l" t="t" r="r" b="b"/>
              <a:pathLst>
                <a:path w="2706370" h="209550">
                  <a:moveTo>
                    <a:pt x="2706221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2706221" y="209417"/>
                  </a:lnTo>
                  <a:lnTo>
                    <a:pt x="2706221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863563"/>
              <a:ext cx="4956810" cy="209550"/>
            </a:xfrm>
            <a:custGeom>
              <a:avLst/>
              <a:gdLst/>
              <a:ahLst/>
              <a:cxnLst/>
              <a:rect l="l" t="t" r="r" b="b"/>
              <a:pathLst>
                <a:path w="4956810" h="209550">
                  <a:moveTo>
                    <a:pt x="4956623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4956623" y="209417"/>
                  </a:lnTo>
                  <a:lnTo>
                    <a:pt x="4956623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956634" y="9863563"/>
              <a:ext cx="1905635" cy="209550"/>
            </a:xfrm>
            <a:custGeom>
              <a:avLst/>
              <a:gdLst/>
              <a:ahLst/>
              <a:cxnLst/>
              <a:rect l="l" t="t" r="r" b="b"/>
              <a:pathLst>
                <a:path w="1905634" h="209550">
                  <a:moveTo>
                    <a:pt x="190528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905282" y="209417"/>
                  </a:lnTo>
                  <a:lnTo>
                    <a:pt x="1905282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3">
            <a:extLst>
              <a:ext uri="{FF2B5EF4-FFF2-40B4-BE49-F238E27FC236}">
                <a16:creationId xmlns:a16="http://schemas.microsoft.com/office/drawing/2014/main" id="{27789938-265B-4475-B89B-21CAB4344778}"/>
              </a:ext>
            </a:extLst>
          </p:cNvPr>
          <p:cNvSpPr txBox="1">
            <a:spLocks/>
          </p:cNvSpPr>
          <p:nvPr/>
        </p:nvSpPr>
        <p:spPr>
          <a:xfrm>
            <a:off x="1983157" y="7675904"/>
            <a:ext cx="18121239" cy="624530"/>
          </a:xfrm>
          <a:prstGeom prst="rect">
            <a:avLst/>
          </a:prstGeom>
        </p:spPr>
        <p:txBody>
          <a:bodyPr vert="horz" wrap="square" lIns="0" tIns="267970" rIns="0" bIns="0" rtlCol="0">
            <a:spAutoFit/>
          </a:bodyPr>
          <a:lstStyle>
            <a:lvl1pPr>
              <a:defRPr sz="3950" b="1" i="0">
                <a:solidFill>
                  <a:srgbClr val="040404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>
              <a:spcBef>
                <a:spcPts val="869"/>
              </a:spcBef>
            </a:pPr>
            <a:r>
              <a:rPr lang="en-US" sz="2300" kern="0" spc="150" dirty="0">
                <a:solidFill>
                  <a:srgbClr val="078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external review of Lesotho‘s legal and policy framework for ICM (Aug 2020 – Nov 2021)</a:t>
            </a:r>
            <a:endParaRPr lang="en-US" sz="23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5318" y="124427"/>
            <a:ext cx="18596047" cy="947695"/>
          </a:xfrm>
          <a:prstGeom prst="rect">
            <a:avLst/>
          </a:prstGeom>
        </p:spPr>
        <p:txBody>
          <a:bodyPr vert="horz" wrap="square" lIns="0" tIns="267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10"/>
              </a:spcBef>
            </a:pPr>
            <a:r>
              <a:rPr lang="en-ZA" sz="4400" spc="90" dirty="0">
                <a:latin typeface="Arial" panose="020B0604020202020204" pitchFamily="34" charset="0"/>
                <a:cs typeface="Arial" panose="020B0604020202020204" pitchFamily="34" charset="0"/>
              </a:rPr>
              <a:t>ICM legislative basis &amp; policy harmonisation</a:t>
            </a:r>
            <a:endParaRPr lang="en-ZA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0" y="9863563"/>
            <a:ext cx="20104100" cy="209550"/>
            <a:chOff x="0" y="9863563"/>
            <a:chExt cx="20104100" cy="209550"/>
          </a:xfrm>
        </p:grpSpPr>
        <p:sp>
          <p:nvSpPr>
            <p:cNvPr id="17" name="object 17"/>
            <p:cNvSpPr/>
            <p:nvPr/>
          </p:nvSpPr>
          <p:spPr>
            <a:xfrm>
              <a:off x="9568127" y="9863563"/>
              <a:ext cx="10536555" cy="209550"/>
            </a:xfrm>
            <a:custGeom>
              <a:avLst/>
              <a:gdLst/>
              <a:ahLst/>
              <a:cxnLst/>
              <a:rect l="l" t="t" r="r" b="b"/>
              <a:pathLst>
                <a:path w="10536555" h="209550">
                  <a:moveTo>
                    <a:pt x="1053597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0535972" y="209417"/>
                  </a:lnTo>
                  <a:lnTo>
                    <a:pt x="10535972" y="0"/>
                  </a:lnTo>
                  <a:close/>
                </a:path>
              </a:pathLst>
            </a:custGeom>
            <a:solidFill>
              <a:srgbClr val="479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61916" y="9863563"/>
              <a:ext cx="2706370" cy="209550"/>
            </a:xfrm>
            <a:custGeom>
              <a:avLst/>
              <a:gdLst/>
              <a:ahLst/>
              <a:cxnLst/>
              <a:rect l="l" t="t" r="r" b="b"/>
              <a:pathLst>
                <a:path w="2706370" h="209550">
                  <a:moveTo>
                    <a:pt x="2706210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2706210" y="209417"/>
                  </a:lnTo>
                  <a:lnTo>
                    <a:pt x="2706210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9863563"/>
              <a:ext cx="4956810" cy="209550"/>
            </a:xfrm>
            <a:custGeom>
              <a:avLst/>
              <a:gdLst/>
              <a:ahLst/>
              <a:cxnLst/>
              <a:rect l="l" t="t" r="r" b="b"/>
              <a:pathLst>
                <a:path w="4956810" h="209550">
                  <a:moveTo>
                    <a:pt x="4956623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4956623" y="209417"/>
                  </a:lnTo>
                  <a:lnTo>
                    <a:pt x="4956623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56623" y="9863563"/>
              <a:ext cx="1905635" cy="209550"/>
            </a:xfrm>
            <a:custGeom>
              <a:avLst/>
              <a:gdLst/>
              <a:ahLst/>
              <a:cxnLst/>
              <a:rect l="l" t="t" r="r" b="b"/>
              <a:pathLst>
                <a:path w="1905634" h="209550">
                  <a:moveTo>
                    <a:pt x="190529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905292" y="209417"/>
                  </a:lnTo>
                  <a:lnTo>
                    <a:pt x="1905292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4">
            <a:extLst>
              <a:ext uri="{FF2B5EF4-FFF2-40B4-BE49-F238E27FC236}">
                <a16:creationId xmlns:a16="http://schemas.microsoft.com/office/drawing/2014/main" id="{44EE001D-16BA-F747-A597-DE31C6A26085}"/>
              </a:ext>
            </a:extLst>
          </p:cNvPr>
          <p:cNvSpPr txBox="1"/>
          <p:nvPr/>
        </p:nvSpPr>
        <p:spPr>
          <a:xfrm>
            <a:off x="735374" y="1534889"/>
            <a:ext cx="18596048" cy="72916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400" b="1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 of 2008 Water Act </a:t>
            </a: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codify the definition and institutional arrangements for catchment management is a key aspect of ICM policy harmonisation. Such a revision should be based on the provisions in the 2014 Long Term Water and Sanitation Strategy and subsequent analysis. </a:t>
            </a: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alignment of related sectoral legislation for ICM, in particular the </a:t>
            </a:r>
            <a:r>
              <a:rPr lang="en-GB" sz="2400" b="1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2008 Environment Act</a:t>
            </a: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Range Management Bill to ensure consistency in regulations, mandates and planning approaches.</a:t>
            </a: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Harmonise to establish a clear link between Land and Water uses through reform of relevant land legislation </a:t>
            </a:r>
            <a:r>
              <a:rPr lang="en-GB" sz="2400" spc="110" dirty="0" err="1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2010 Land Act or the Town &amp; Country planning Act and spatial development </a:t>
            </a: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Enactment of </a:t>
            </a:r>
            <a:r>
              <a:rPr lang="en-GB" sz="2400" b="1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policies, regulations and strategies </a:t>
            </a: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operationalise ICM according to set roles and mandates. This might include an update to the LTWSS or development of a new ICM-specific policy</a:t>
            </a: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to development of subsidiary legislation regulation and guidelines to   key ministries (</a:t>
            </a:r>
            <a:r>
              <a:rPr lang="en-GB" sz="2400" spc="110" dirty="0" err="1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Range Management Bill) .</a:t>
            </a: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object 5">
            <a:extLst>
              <a:ext uri="{FF2B5EF4-FFF2-40B4-BE49-F238E27FC236}">
                <a16:creationId xmlns:a16="http://schemas.microsoft.com/office/drawing/2014/main" id="{60DE5CDB-87CF-4E44-94A3-B8F440F7AFF6}"/>
              </a:ext>
            </a:extLst>
          </p:cNvPr>
          <p:cNvGrpSpPr/>
          <p:nvPr/>
        </p:nvGrpSpPr>
        <p:grpSpPr>
          <a:xfrm>
            <a:off x="17879688" y="10615449"/>
            <a:ext cx="479425" cy="222250"/>
            <a:chOff x="17879688" y="10615449"/>
            <a:chExt cx="479425" cy="222250"/>
          </a:xfrm>
        </p:grpSpPr>
        <p:pic>
          <p:nvPicPr>
            <p:cNvPr id="26" name="object 6">
              <a:extLst>
                <a:ext uri="{FF2B5EF4-FFF2-40B4-BE49-F238E27FC236}">
                  <a16:creationId xmlns:a16="http://schemas.microsoft.com/office/drawing/2014/main" id="{570EBD31-12EC-2D49-9B88-7BFEB1156592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879688" y="10624359"/>
              <a:ext cx="165691" cy="212768"/>
            </a:xfrm>
            <a:prstGeom prst="rect">
              <a:avLst/>
            </a:prstGeom>
          </p:spPr>
        </p:pic>
        <p:sp>
          <p:nvSpPr>
            <p:cNvPr id="27" name="object 7">
              <a:extLst>
                <a:ext uri="{FF2B5EF4-FFF2-40B4-BE49-F238E27FC236}">
                  <a16:creationId xmlns:a16="http://schemas.microsoft.com/office/drawing/2014/main" id="{7317B3A7-91A7-B94D-A2A5-36E9211D813B}"/>
                </a:ext>
              </a:extLst>
            </p:cNvPr>
            <p:cNvSpPr/>
            <p:nvPr/>
          </p:nvSpPr>
          <p:spPr>
            <a:xfrm>
              <a:off x="18087310" y="10615449"/>
              <a:ext cx="271780" cy="221615"/>
            </a:xfrm>
            <a:custGeom>
              <a:avLst/>
              <a:gdLst/>
              <a:ahLst/>
              <a:cxnLst/>
              <a:rect l="l" t="t" r="r" b="b"/>
              <a:pathLst>
                <a:path w="271780" h="221615">
                  <a:moveTo>
                    <a:pt x="137189" y="0"/>
                  </a:moveTo>
                  <a:lnTo>
                    <a:pt x="98004" y="3605"/>
                  </a:lnTo>
                  <a:lnTo>
                    <a:pt x="36808" y="31434"/>
                  </a:lnTo>
                  <a:lnTo>
                    <a:pt x="9099" y="68863"/>
                  </a:lnTo>
                  <a:lnTo>
                    <a:pt x="0" y="113954"/>
                  </a:lnTo>
                  <a:lnTo>
                    <a:pt x="3551" y="145640"/>
                  </a:lnTo>
                  <a:lnTo>
                    <a:pt x="32269" y="192733"/>
                  </a:lnTo>
                  <a:lnTo>
                    <a:pt x="73580" y="214194"/>
                  </a:lnTo>
                  <a:lnTo>
                    <a:pt x="111437" y="220668"/>
                  </a:lnTo>
                  <a:lnTo>
                    <a:pt x="133618" y="221469"/>
                  </a:lnTo>
                  <a:lnTo>
                    <a:pt x="181804" y="217606"/>
                  </a:lnTo>
                  <a:lnTo>
                    <a:pt x="219554" y="205709"/>
                  </a:lnTo>
                  <a:lnTo>
                    <a:pt x="247804" y="185322"/>
                  </a:lnTo>
                  <a:lnTo>
                    <a:pt x="248779" y="183868"/>
                  </a:lnTo>
                  <a:lnTo>
                    <a:pt x="137189" y="183868"/>
                  </a:lnTo>
                  <a:lnTo>
                    <a:pt x="100110" y="180475"/>
                  </a:lnTo>
                  <a:lnTo>
                    <a:pt x="72483" y="170233"/>
                  </a:lnTo>
                  <a:lnTo>
                    <a:pt x="54152" y="153044"/>
                  </a:lnTo>
                  <a:lnTo>
                    <a:pt x="44961" y="128812"/>
                  </a:lnTo>
                  <a:lnTo>
                    <a:pt x="271174" y="128812"/>
                  </a:lnTo>
                  <a:lnTo>
                    <a:pt x="271174" y="109661"/>
                  </a:lnTo>
                  <a:lnTo>
                    <a:pt x="269153" y="93724"/>
                  </a:lnTo>
                  <a:lnTo>
                    <a:pt x="45736" y="93724"/>
                  </a:lnTo>
                  <a:lnTo>
                    <a:pt x="56104" y="69304"/>
                  </a:lnTo>
                  <a:lnTo>
                    <a:pt x="75188" y="51618"/>
                  </a:lnTo>
                  <a:lnTo>
                    <a:pt x="102680" y="40863"/>
                  </a:lnTo>
                  <a:lnTo>
                    <a:pt x="138268" y="37234"/>
                  </a:lnTo>
                  <a:lnTo>
                    <a:pt x="242644" y="37234"/>
                  </a:lnTo>
                  <a:lnTo>
                    <a:pt x="236021" y="29799"/>
                  </a:lnTo>
                  <a:lnTo>
                    <a:pt x="209260" y="13350"/>
                  </a:lnTo>
                  <a:lnTo>
                    <a:pt x="193505" y="7474"/>
                  </a:lnTo>
                  <a:lnTo>
                    <a:pt x="176327" y="3306"/>
                  </a:lnTo>
                  <a:lnTo>
                    <a:pt x="157597" y="822"/>
                  </a:lnTo>
                  <a:lnTo>
                    <a:pt x="137189" y="0"/>
                  </a:lnTo>
                  <a:close/>
                </a:path>
                <a:path w="271780" h="221615">
                  <a:moveTo>
                    <a:pt x="268326" y="154183"/>
                  </a:moveTo>
                  <a:lnTo>
                    <a:pt x="216265" y="154183"/>
                  </a:lnTo>
                  <a:lnTo>
                    <a:pt x="215899" y="154780"/>
                  </a:lnTo>
                  <a:lnTo>
                    <a:pt x="204180" y="167811"/>
                  </a:lnTo>
                  <a:lnTo>
                    <a:pt x="187523" y="176867"/>
                  </a:lnTo>
                  <a:lnTo>
                    <a:pt x="165375" y="182152"/>
                  </a:lnTo>
                  <a:lnTo>
                    <a:pt x="137189" y="183868"/>
                  </a:lnTo>
                  <a:lnTo>
                    <a:pt x="248779" y="183868"/>
                  </a:lnTo>
                  <a:lnTo>
                    <a:pt x="267489" y="155984"/>
                  </a:lnTo>
                  <a:lnTo>
                    <a:pt x="268326" y="154183"/>
                  </a:lnTo>
                  <a:close/>
                </a:path>
                <a:path w="271780" h="221615">
                  <a:moveTo>
                    <a:pt x="242644" y="37234"/>
                  </a:moveTo>
                  <a:lnTo>
                    <a:pt x="138268" y="37234"/>
                  </a:lnTo>
                  <a:lnTo>
                    <a:pt x="172911" y="40716"/>
                  </a:lnTo>
                  <a:lnTo>
                    <a:pt x="198783" y="51226"/>
                  </a:lnTo>
                  <a:lnTo>
                    <a:pt x="216030" y="68863"/>
                  </a:lnTo>
                  <a:lnTo>
                    <a:pt x="224799" y="93724"/>
                  </a:lnTo>
                  <a:lnTo>
                    <a:pt x="269153" y="93724"/>
                  </a:lnTo>
                  <a:lnTo>
                    <a:pt x="267196" y="78293"/>
                  </a:lnTo>
                  <a:lnTo>
                    <a:pt x="255405" y="51559"/>
                  </a:lnTo>
                  <a:lnTo>
                    <a:pt x="242644" y="37234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8">
            <a:extLst>
              <a:ext uri="{FF2B5EF4-FFF2-40B4-BE49-F238E27FC236}">
                <a16:creationId xmlns:a16="http://schemas.microsoft.com/office/drawing/2014/main" id="{39C23E05-6B96-4A43-B483-352B3C3F3EE9}"/>
              </a:ext>
            </a:extLst>
          </p:cNvPr>
          <p:cNvSpPr/>
          <p:nvPr/>
        </p:nvSpPr>
        <p:spPr>
          <a:xfrm>
            <a:off x="18426135" y="10620492"/>
            <a:ext cx="269875" cy="211454"/>
          </a:xfrm>
          <a:custGeom>
            <a:avLst/>
            <a:gdLst/>
            <a:ahLst/>
            <a:cxnLst/>
            <a:rect l="l" t="t" r="r" b="b"/>
            <a:pathLst>
              <a:path w="269875" h="211454">
                <a:moveTo>
                  <a:pt x="269468" y="0"/>
                </a:moveTo>
                <a:lnTo>
                  <a:pt x="221836" y="0"/>
                </a:lnTo>
                <a:lnTo>
                  <a:pt x="221836" y="154298"/>
                </a:lnTo>
                <a:lnTo>
                  <a:pt x="49705" y="0"/>
                </a:lnTo>
                <a:lnTo>
                  <a:pt x="0" y="0"/>
                </a:lnTo>
                <a:lnTo>
                  <a:pt x="0" y="210925"/>
                </a:lnTo>
                <a:lnTo>
                  <a:pt x="47935" y="210925"/>
                </a:lnTo>
                <a:lnTo>
                  <a:pt x="47935" y="54856"/>
                </a:lnTo>
                <a:lnTo>
                  <a:pt x="221836" y="210925"/>
                </a:lnTo>
                <a:lnTo>
                  <a:pt x="269468" y="210925"/>
                </a:lnTo>
                <a:lnTo>
                  <a:pt x="269468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9">
            <a:extLst>
              <a:ext uri="{FF2B5EF4-FFF2-40B4-BE49-F238E27FC236}">
                <a16:creationId xmlns:a16="http://schemas.microsoft.com/office/drawing/2014/main" id="{AC8D14CE-FA2E-224B-9829-E6142926782F}"/>
              </a:ext>
            </a:extLst>
          </p:cNvPr>
          <p:cNvSpPr/>
          <p:nvPr/>
        </p:nvSpPr>
        <p:spPr>
          <a:xfrm>
            <a:off x="18756563" y="10610134"/>
            <a:ext cx="281305" cy="227329"/>
          </a:xfrm>
          <a:custGeom>
            <a:avLst/>
            <a:gdLst/>
            <a:ahLst/>
            <a:cxnLst/>
            <a:rect l="l" t="t" r="r" b="b"/>
            <a:pathLst>
              <a:path w="281305" h="227329">
                <a:moveTo>
                  <a:pt x="140131" y="0"/>
                </a:moveTo>
                <a:lnTo>
                  <a:pt x="100945" y="3402"/>
                </a:lnTo>
                <a:lnTo>
                  <a:pt x="39362" y="30060"/>
                </a:lnTo>
                <a:lnTo>
                  <a:pt x="9978" y="66450"/>
                </a:lnTo>
                <a:lnTo>
                  <a:pt x="0" y="114855"/>
                </a:lnTo>
                <a:lnTo>
                  <a:pt x="8728" y="163675"/>
                </a:lnTo>
                <a:lnTo>
                  <a:pt x="34831" y="198668"/>
                </a:lnTo>
                <a:lnTo>
                  <a:pt x="78188" y="219734"/>
                </a:lnTo>
                <a:lnTo>
                  <a:pt x="138676" y="226778"/>
                </a:lnTo>
                <a:lnTo>
                  <a:pt x="199632" y="219440"/>
                </a:lnTo>
                <a:lnTo>
                  <a:pt x="244253" y="197882"/>
                </a:lnTo>
                <a:lnTo>
                  <a:pt x="253425" y="186140"/>
                </a:lnTo>
                <a:lnTo>
                  <a:pt x="139765" y="186140"/>
                </a:lnTo>
                <a:lnTo>
                  <a:pt x="99849" y="181747"/>
                </a:lnTo>
                <a:lnTo>
                  <a:pt x="71531" y="168485"/>
                </a:lnTo>
                <a:lnTo>
                  <a:pt x="54656" y="146229"/>
                </a:lnTo>
                <a:lnTo>
                  <a:pt x="49066" y="114855"/>
                </a:lnTo>
                <a:lnTo>
                  <a:pt x="55084" y="82600"/>
                </a:lnTo>
                <a:lnTo>
                  <a:pt x="72764" y="58990"/>
                </a:lnTo>
                <a:lnTo>
                  <a:pt x="101545" y="44485"/>
                </a:lnTo>
                <a:lnTo>
                  <a:pt x="140864" y="39548"/>
                </a:lnTo>
                <a:lnTo>
                  <a:pt x="251382" y="39548"/>
                </a:lnTo>
                <a:lnTo>
                  <a:pt x="242697" y="30174"/>
                </a:lnTo>
                <a:lnTo>
                  <a:pt x="213532" y="13287"/>
                </a:lnTo>
                <a:lnTo>
                  <a:pt x="196852" y="7438"/>
                </a:lnTo>
                <a:lnTo>
                  <a:pt x="179145" y="3290"/>
                </a:lnTo>
                <a:lnTo>
                  <a:pt x="160280" y="818"/>
                </a:lnTo>
                <a:lnTo>
                  <a:pt x="140131" y="0"/>
                </a:lnTo>
                <a:close/>
              </a:path>
              <a:path w="281305" h="227329">
                <a:moveTo>
                  <a:pt x="251382" y="39548"/>
                </a:moveTo>
                <a:lnTo>
                  <a:pt x="140864" y="39548"/>
                </a:lnTo>
                <a:lnTo>
                  <a:pt x="179872" y="44485"/>
                </a:lnTo>
                <a:lnTo>
                  <a:pt x="208426" y="58990"/>
                </a:lnTo>
                <a:lnTo>
                  <a:pt x="225969" y="82600"/>
                </a:lnTo>
                <a:lnTo>
                  <a:pt x="231940" y="114855"/>
                </a:lnTo>
                <a:lnTo>
                  <a:pt x="226259" y="146229"/>
                </a:lnTo>
                <a:lnTo>
                  <a:pt x="209110" y="168485"/>
                </a:lnTo>
                <a:lnTo>
                  <a:pt x="180332" y="181747"/>
                </a:lnTo>
                <a:lnTo>
                  <a:pt x="139765" y="186140"/>
                </a:lnTo>
                <a:lnTo>
                  <a:pt x="253425" y="186140"/>
                </a:lnTo>
                <a:lnTo>
                  <a:pt x="271665" y="162792"/>
                </a:lnTo>
                <a:lnTo>
                  <a:pt x="280996" y="114855"/>
                </a:lnTo>
                <a:lnTo>
                  <a:pt x="276663" y="81317"/>
                </a:lnTo>
                <a:lnTo>
                  <a:pt x="263819" y="52970"/>
                </a:lnTo>
                <a:lnTo>
                  <a:pt x="251382" y="39548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0">
            <a:extLst>
              <a:ext uri="{FF2B5EF4-FFF2-40B4-BE49-F238E27FC236}">
                <a16:creationId xmlns:a16="http://schemas.microsoft.com/office/drawing/2014/main" id="{212B7178-439C-0548-9B5A-211952969C27}"/>
              </a:ext>
            </a:extLst>
          </p:cNvPr>
          <p:cNvSpPr/>
          <p:nvPr/>
        </p:nvSpPr>
        <p:spPr>
          <a:xfrm>
            <a:off x="19099035" y="10610132"/>
            <a:ext cx="563245" cy="227329"/>
          </a:xfrm>
          <a:custGeom>
            <a:avLst/>
            <a:gdLst/>
            <a:ahLst/>
            <a:cxnLst/>
            <a:rect l="l" t="t" r="r" b="b"/>
            <a:pathLst>
              <a:path w="563244" h="227329">
                <a:moveTo>
                  <a:pt x="266001" y="226796"/>
                </a:moveTo>
                <a:lnTo>
                  <a:pt x="157340" y="99275"/>
                </a:lnTo>
                <a:lnTo>
                  <a:pt x="260578" y="15341"/>
                </a:lnTo>
                <a:lnTo>
                  <a:pt x="194271" y="15341"/>
                </a:lnTo>
                <a:lnTo>
                  <a:pt x="46875" y="136359"/>
                </a:lnTo>
                <a:lnTo>
                  <a:pt x="46875" y="15341"/>
                </a:lnTo>
                <a:lnTo>
                  <a:pt x="0" y="15341"/>
                </a:lnTo>
                <a:lnTo>
                  <a:pt x="0" y="226796"/>
                </a:lnTo>
                <a:lnTo>
                  <a:pt x="46875" y="226796"/>
                </a:lnTo>
                <a:lnTo>
                  <a:pt x="46875" y="182537"/>
                </a:lnTo>
                <a:lnTo>
                  <a:pt x="120548" y="124307"/>
                </a:lnTo>
                <a:lnTo>
                  <a:pt x="207327" y="226796"/>
                </a:lnTo>
                <a:lnTo>
                  <a:pt x="266001" y="226796"/>
                </a:lnTo>
                <a:close/>
              </a:path>
              <a:path w="563244" h="227329">
                <a:moveTo>
                  <a:pt x="563219" y="80784"/>
                </a:moveTo>
                <a:lnTo>
                  <a:pt x="556120" y="44602"/>
                </a:lnTo>
                <a:lnTo>
                  <a:pt x="548868" y="36258"/>
                </a:lnTo>
                <a:lnTo>
                  <a:pt x="534250" y="19443"/>
                </a:lnTo>
                <a:lnTo>
                  <a:pt x="517817" y="13017"/>
                </a:lnTo>
                <a:lnTo>
                  <a:pt x="517817" y="109728"/>
                </a:lnTo>
                <a:lnTo>
                  <a:pt x="517715" y="115951"/>
                </a:lnTo>
                <a:lnTo>
                  <a:pt x="500291" y="154762"/>
                </a:lnTo>
                <a:lnTo>
                  <a:pt x="450342" y="185000"/>
                </a:lnTo>
                <a:lnTo>
                  <a:pt x="404761" y="191274"/>
                </a:lnTo>
                <a:lnTo>
                  <a:pt x="382905" y="189572"/>
                </a:lnTo>
                <a:lnTo>
                  <a:pt x="367411" y="184416"/>
                </a:lnTo>
                <a:lnTo>
                  <a:pt x="358165" y="175780"/>
                </a:lnTo>
                <a:lnTo>
                  <a:pt x="355104" y="163601"/>
                </a:lnTo>
                <a:lnTo>
                  <a:pt x="355104" y="163233"/>
                </a:lnTo>
                <a:lnTo>
                  <a:pt x="380695" y="134302"/>
                </a:lnTo>
                <a:lnTo>
                  <a:pt x="420522" y="127152"/>
                </a:lnTo>
                <a:lnTo>
                  <a:pt x="451739" y="124929"/>
                </a:lnTo>
                <a:lnTo>
                  <a:pt x="476529" y="122809"/>
                </a:lnTo>
                <a:lnTo>
                  <a:pt x="495388" y="119672"/>
                </a:lnTo>
                <a:lnTo>
                  <a:pt x="508939" y="115366"/>
                </a:lnTo>
                <a:lnTo>
                  <a:pt x="517817" y="109728"/>
                </a:lnTo>
                <a:lnTo>
                  <a:pt x="517817" y="13017"/>
                </a:lnTo>
                <a:lnTo>
                  <a:pt x="496785" y="4775"/>
                </a:lnTo>
                <a:lnTo>
                  <a:pt x="442874" y="0"/>
                </a:lnTo>
                <a:lnTo>
                  <a:pt x="387819" y="5156"/>
                </a:lnTo>
                <a:lnTo>
                  <a:pt x="347306" y="20701"/>
                </a:lnTo>
                <a:lnTo>
                  <a:pt x="321094" y="46786"/>
                </a:lnTo>
                <a:lnTo>
                  <a:pt x="308978" y="83566"/>
                </a:lnTo>
                <a:lnTo>
                  <a:pt x="308800" y="84988"/>
                </a:lnTo>
                <a:lnTo>
                  <a:pt x="358254" y="84988"/>
                </a:lnTo>
                <a:lnTo>
                  <a:pt x="358381" y="83883"/>
                </a:lnTo>
                <a:lnTo>
                  <a:pt x="365785" y="61988"/>
                </a:lnTo>
                <a:lnTo>
                  <a:pt x="382066" y="47218"/>
                </a:lnTo>
                <a:lnTo>
                  <a:pt x="408546" y="38874"/>
                </a:lnTo>
                <a:lnTo>
                  <a:pt x="446532" y="36258"/>
                </a:lnTo>
                <a:lnTo>
                  <a:pt x="472998" y="37934"/>
                </a:lnTo>
                <a:lnTo>
                  <a:pt x="510755" y="54457"/>
                </a:lnTo>
                <a:lnTo>
                  <a:pt x="517093" y="65036"/>
                </a:lnTo>
                <a:lnTo>
                  <a:pt x="517093" y="70904"/>
                </a:lnTo>
                <a:lnTo>
                  <a:pt x="480644" y="91363"/>
                </a:lnTo>
                <a:lnTo>
                  <a:pt x="417677" y="96291"/>
                </a:lnTo>
                <a:lnTo>
                  <a:pt x="393242" y="98894"/>
                </a:lnTo>
                <a:lnTo>
                  <a:pt x="351866" y="108013"/>
                </a:lnTo>
                <a:lnTo>
                  <a:pt x="311823" y="136855"/>
                </a:lnTo>
                <a:lnTo>
                  <a:pt x="304203" y="167259"/>
                </a:lnTo>
                <a:lnTo>
                  <a:pt x="309740" y="193230"/>
                </a:lnTo>
                <a:lnTo>
                  <a:pt x="326326" y="211836"/>
                </a:lnTo>
                <a:lnTo>
                  <a:pt x="353872" y="223050"/>
                </a:lnTo>
                <a:lnTo>
                  <a:pt x="392315" y="226796"/>
                </a:lnTo>
                <a:lnTo>
                  <a:pt x="423240" y="224764"/>
                </a:lnTo>
                <a:lnTo>
                  <a:pt x="474853" y="208648"/>
                </a:lnTo>
                <a:lnTo>
                  <a:pt x="509028" y="180670"/>
                </a:lnTo>
                <a:lnTo>
                  <a:pt x="519264" y="165595"/>
                </a:lnTo>
                <a:lnTo>
                  <a:pt x="523392" y="219824"/>
                </a:lnTo>
                <a:lnTo>
                  <a:pt x="563219" y="219824"/>
                </a:lnTo>
                <a:lnTo>
                  <a:pt x="563219" y="165595"/>
                </a:lnTo>
                <a:lnTo>
                  <a:pt x="563219" y="109728"/>
                </a:lnTo>
                <a:lnTo>
                  <a:pt x="563219" y="80784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11">
            <a:extLst>
              <a:ext uri="{FF2B5EF4-FFF2-40B4-BE49-F238E27FC236}">
                <a16:creationId xmlns:a16="http://schemas.microsoft.com/office/drawing/2014/main" id="{527F8A22-6617-4446-97A9-695744FCC852}"/>
              </a:ext>
            </a:extLst>
          </p:cNvPr>
          <p:cNvGrpSpPr/>
          <p:nvPr/>
        </p:nvGrpSpPr>
        <p:grpSpPr>
          <a:xfrm>
            <a:off x="17270138" y="10697205"/>
            <a:ext cx="448309" cy="276860"/>
            <a:chOff x="17270138" y="10697205"/>
            <a:chExt cx="448309" cy="276860"/>
          </a:xfrm>
        </p:grpSpPr>
        <p:sp>
          <p:nvSpPr>
            <p:cNvPr id="32" name="object 12">
              <a:extLst>
                <a:ext uri="{FF2B5EF4-FFF2-40B4-BE49-F238E27FC236}">
                  <a16:creationId xmlns:a16="http://schemas.microsoft.com/office/drawing/2014/main" id="{4443DCF7-B0F3-D14C-AD54-4D5408B7A664}"/>
                </a:ext>
              </a:extLst>
            </p:cNvPr>
            <p:cNvSpPr/>
            <p:nvPr/>
          </p:nvSpPr>
          <p:spPr>
            <a:xfrm>
              <a:off x="17270138" y="10697205"/>
              <a:ext cx="448309" cy="55244"/>
            </a:xfrm>
            <a:custGeom>
              <a:avLst/>
              <a:gdLst/>
              <a:ahLst/>
              <a:cxnLst/>
              <a:rect l="l" t="t" r="r" b="b"/>
              <a:pathLst>
                <a:path w="448309" h="55245">
                  <a:moveTo>
                    <a:pt x="440300" y="0"/>
                  </a:moveTo>
                  <a:lnTo>
                    <a:pt x="7455" y="0"/>
                  </a:lnTo>
                  <a:lnTo>
                    <a:pt x="4412" y="12040"/>
                  </a:lnTo>
                  <a:lnTo>
                    <a:pt x="2145" y="24279"/>
                  </a:lnTo>
                  <a:lnTo>
                    <a:pt x="668" y="36679"/>
                  </a:lnTo>
                  <a:lnTo>
                    <a:pt x="0" y="51087"/>
                  </a:lnTo>
                  <a:lnTo>
                    <a:pt x="73" y="54846"/>
                  </a:lnTo>
                  <a:lnTo>
                    <a:pt x="447693" y="54846"/>
                  </a:lnTo>
                  <a:lnTo>
                    <a:pt x="447766" y="49202"/>
                  </a:lnTo>
                  <a:lnTo>
                    <a:pt x="447097" y="36679"/>
                  </a:lnTo>
                  <a:lnTo>
                    <a:pt x="445619" y="24279"/>
                  </a:lnTo>
                  <a:lnTo>
                    <a:pt x="443349" y="12040"/>
                  </a:lnTo>
                  <a:lnTo>
                    <a:pt x="440300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13">
              <a:extLst>
                <a:ext uri="{FF2B5EF4-FFF2-40B4-BE49-F238E27FC236}">
                  <a16:creationId xmlns:a16="http://schemas.microsoft.com/office/drawing/2014/main" id="{B07ED25A-AD7E-6A41-9D7C-DB994BB0C992}"/>
                </a:ext>
              </a:extLst>
            </p:cNvPr>
            <p:cNvSpPr/>
            <p:nvPr/>
          </p:nvSpPr>
          <p:spPr>
            <a:xfrm>
              <a:off x="17272040" y="10775656"/>
              <a:ext cx="444500" cy="55244"/>
            </a:xfrm>
            <a:custGeom>
              <a:avLst/>
              <a:gdLst/>
              <a:ahLst/>
              <a:cxnLst/>
              <a:rect l="l" t="t" r="r" b="b"/>
              <a:pathLst>
                <a:path w="444500" h="55245">
                  <a:moveTo>
                    <a:pt x="443965" y="0"/>
                  </a:moveTo>
                  <a:lnTo>
                    <a:pt x="0" y="0"/>
                  </a:lnTo>
                  <a:lnTo>
                    <a:pt x="2328" y="14230"/>
                  </a:lnTo>
                  <a:lnTo>
                    <a:pt x="5540" y="28145"/>
                  </a:lnTo>
                  <a:lnTo>
                    <a:pt x="9601" y="41715"/>
                  </a:lnTo>
                  <a:lnTo>
                    <a:pt x="14481" y="54909"/>
                  </a:lnTo>
                  <a:lnTo>
                    <a:pt x="429484" y="54909"/>
                  </a:lnTo>
                  <a:lnTo>
                    <a:pt x="434362" y="41715"/>
                  </a:lnTo>
                  <a:lnTo>
                    <a:pt x="438421" y="28145"/>
                  </a:lnTo>
                  <a:lnTo>
                    <a:pt x="441632" y="14230"/>
                  </a:lnTo>
                  <a:lnTo>
                    <a:pt x="443965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4">
              <a:extLst>
                <a:ext uri="{FF2B5EF4-FFF2-40B4-BE49-F238E27FC236}">
                  <a16:creationId xmlns:a16="http://schemas.microsoft.com/office/drawing/2014/main" id="{57E44921-E99D-0542-9C20-5A25D231B0AF}"/>
                </a:ext>
              </a:extLst>
            </p:cNvPr>
            <p:cNvSpPr/>
            <p:nvPr/>
          </p:nvSpPr>
          <p:spPr>
            <a:xfrm>
              <a:off x="17294201" y="10851088"/>
              <a:ext cx="400050" cy="123189"/>
            </a:xfrm>
            <a:custGeom>
              <a:avLst/>
              <a:gdLst/>
              <a:ahLst/>
              <a:cxnLst/>
              <a:rect l="l" t="t" r="r" b="b"/>
              <a:pathLst>
                <a:path w="400050" h="123190">
                  <a:moveTo>
                    <a:pt x="399631" y="0"/>
                  </a:moveTo>
                  <a:lnTo>
                    <a:pt x="0" y="0"/>
                  </a:lnTo>
                  <a:lnTo>
                    <a:pt x="26578" y="40754"/>
                  </a:lnTo>
                  <a:lnTo>
                    <a:pt x="61146" y="74712"/>
                  </a:lnTo>
                  <a:lnTo>
                    <a:pt x="102406" y="100575"/>
                  </a:lnTo>
                  <a:lnTo>
                    <a:pt x="149061" y="117045"/>
                  </a:lnTo>
                  <a:lnTo>
                    <a:pt x="199815" y="122823"/>
                  </a:lnTo>
                  <a:lnTo>
                    <a:pt x="250569" y="117045"/>
                  </a:lnTo>
                  <a:lnTo>
                    <a:pt x="297225" y="100575"/>
                  </a:lnTo>
                  <a:lnTo>
                    <a:pt x="338485" y="74712"/>
                  </a:lnTo>
                  <a:lnTo>
                    <a:pt x="373052" y="40754"/>
                  </a:lnTo>
                  <a:lnTo>
                    <a:pt x="399631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5" name="object 15">
            <a:extLst>
              <a:ext uri="{FF2B5EF4-FFF2-40B4-BE49-F238E27FC236}">
                <a16:creationId xmlns:a16="http://schemas.microsoft.com/office/drawing/2014/main" id="{1939D79D-BFF7-804C-860A-FDA649AC06E6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8399" y="10392506"/>
            <a:ext cx="391240" cy="2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114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5318" y="124427"/>
            <a:ext cx="18596047" cy="947695"/>
          </a:xfrm>
          <a:prstGeom prst="rect">
            <a:avLst/>
          </a:prstGeom>
        </p:spPr>
        <p:txBody>
          <a:bodyPr vert="horz" wrap="square" lIns="0" tIns="267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10"/>
              </a:spcBef>
            </a:pPr>
            <a:r>
              <a:rPr lang="en-ZA" sz="4400" spc="90" dirty="0">
                <a:latin typeface="Arial" panose="020B0604020202020204" pitchFamily="34" charset="0"/>
                <a:cs typeface="Arial" panose="020B0604020202020204" pitchFamily="34" charset="0"/>
              </a:rPr>
              <a:t>ICM policy support to operationalisation at the local level </a:t>
            </a:r>
            <a:endParaRPr lang="en-ZA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0" y="9863563"/>
            <a:ext cx="20104100" cy="209550"/>
            <a:chOff x="0" y="9863563"/>
            <a:chExt cx="20104100" cy="209550"/>
          </a:xfrm>
        </p:grpSpPr>
        <p:sp>
          <p:nvSpPr>
            <p:cNvPr id="17" name="object 17"/>
            <p:cNvSpPr/>
            <p:nvPr/>
          </p:nvSpPr>
          <p:spPr>
            <a:xfrm>
              <a:off x="9568127" y="9863563"/>
              <a:ext cx="10536555" cy="209550"/>
            </a:xfrm>
            <a:custGeom>
              <a:avLst/>
              <a:gdLst/>
              <a:ahLst/>
              <a:cxnLst/>
              <a:rect l="l" t="t" r="r" b="b"/>
              <a:pathLst>
                <a:path w="10536555" h="209550">
                  <a:moveTo>
                    <a:pt x="1053597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0535972" y="209417"/>
                  </a:lnTo>
                  <a:lnTo>
                    <a:pt x="10535972" y="0"/>
                  </a:lnTo>
                  <a:close/>
                </a:path>
              </a:pathLst>
            </a:custGeom>
            <a:solidFill>
              <a:srgbClr val="479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61916" y="9863563"/>
              <a:ext cx="2706370" cy="209550"/>
            </a:xfrm>
            <a:custGeom>
              <a:avLst/>
              <a:gdLst/>
              <a:ahLst/>
              <a:cxnLst/>
              <a:rect l="l" t="t" r="r" b="b"/>
              <a:pathLst>
                <a:path w="2706370" h="209550">
                  <a:moveTo>
                    <a:pt x="2706210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2706210" y="209417"/>
                  </a:lnTo>
                  <a:lnTo>
                    <a:pt x="2706210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9863563"/>
              <a:ext cx="4956810" cy="209550"/>
            </a:xfrm>
            <a:custGeom>
              <a:avLst/>
              <a:gdLst/>
              <a:ahLst/>
              <a:cxnLst/>
              <a:rect l="l" t="t" r="r" b="b"/>
              <a:pathLst>
                <a:path w="4956810" h="209550">
                  <a:moveTo>
                    <a:pt x="4956623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4956623" y="209417"/>
                  </a:lnTo>
                  <a:lnTo>
                    <a:pt x="4956623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56623" y="9863563"/>
              <a:ext cx="1905635" cy="209550"/>
            </a:xfrm>
            <a:custGeom>
              <a:avLst/>
              <a:gdLst/>
              <a:ahLst/>
              <a:cxnLst/>
              <a:rect l="l" t="t" r="r" b="b"/>
              <a:pathLst>
                <a:path w="1905634" h="209550">
                  <a:moveTo>
                    <a:pt x="190529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905292" y="209417"/>
                  </a:lnTo>
                  <a:lnTo>
                    <a:pt x="1905292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4">
            <a:extLst>
              <a:ext uri="{FF2B5EF4-FFF2-40B4-BE49-F238E27FC236}">
                <a16:creationId xmlns:a16="http://schemas.microsoft.com/office/drawing/2014/main" id="{44EE001D-16BA-F747-A597-DE31C6A26085}"/>
              </a:ext>
            </a:extLst>
          </p:cNvPr>
          <p:cNvSpPr txBox="1"/>
          <p:nvPr/>
        </p:nvSpPr>
        <p:spPr>
          <a:xfrm>
            <a:off x="735374" y="1534889"/>
            <a:ext cx="18596048" cy="5513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decentralisation efforts (</a:t>
            </a:r>
            <a:r>
              <a:rPr lang="en-GB" sz="2400" spc="110" dirty="0" err="1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MoLGC</a:t>
            </a: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through bylaw drafting to regulate land and water use,  development and institutionalisation of a guideline </a:t>
            </a: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review of Water Act (section 42 provide clarity on role and responsibilities of local government in ICM implementation </a:t>
            </a: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 capacity of local governments for financial implementation of ICM plans </a:t>
            </a: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harmonisation of function between Local councils and Chief through training </a:t>
            </a: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en-GB" sz="1900" b="1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de-DE" sz="19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object 5">
            <a:extLst>
              <a:ext uri="{FF2B5EF4-FFF2-40B4-BE49-F238E27FC236}">
                <a16:creationId xmlns:a16="http://schemas.microsoft.com/office/drawing/2014/main" id="{60DE5CDB-87CF-4E44-94A3-B8F440F7AFF6}"/>
              </a:ext>
            </a:extLst>
          </p:cNvPr>
          <p:cNvGrpSpPr/>
          <p:nvPr/>
        </p:nvGrpSpPr>
        <p:grpSpPr>
          <a:xfrm>
            <a:off x="17879688" y="10615449"/>
            <a:ext cx="479425" cy="222250"/>
            <a:chOff x="17879688" y="10615449"/>
            <a:chExt cx="479425" cy="222250"/>
          </a:xfrm>
        </p:grpSpPr>
        <p:pic>
          <p:nvPicPr>
            <p:cNvPr id="26" name="object 6">
              <a:extLst>
                <a:ext uri="{FF2B5EF4-FFF2-40B4-BE49-F238E27FC236}">
                  <a16:creationId xmlns:a16="http://schemas.microsoft.com/office/drawing/2014/main" id="{570EBD31-12EC-2D49-9B88-7BFEB1156592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879688" y="10624359"/>
              <a:ext cx="165691" cy="212768"/>
            </a:xfrm>
            <a:prstGeom prst="rect">
              <a:avLst/>
            </a:prstGeom>
          </p:spPr>
        </p:pic>
        <p:sp>
          <p:nvSpPr>
            <p:cNvPr id="27" name="object 7">
              <a:extLst>
                <a:ext uri="{FF2B5EF4-FFF2-40B4-BE49-F238E27FC236}">
                  <a16:creationId xmlns:a16="http://schemas.microsoft.com/office/drawing/2014/main" id="{7317B3A7-91A7-B94D-A2A5-36E9211D813B}"/>
                </a:ext>
              </a:extLst>
            </p:cNvPr>
            <p:cNvSpPr/>
            <p:nvPr/>
          </p:nvSpPr>
          <p:spPr>
            <a:xfrm>
              <a:off x="18087310" y="10615449"/>
              <a:ext cx="271780" cy="221615"/>
            </a:xfrm>
            <a:custGeom>
              <a:avLst/>
              <a:gdLst/>
              <a:ahLst/>
              <a:cxnLst/>
              <a:rect l="l" t="t" r="r" b="b"/>
              <a:pathLst>
                <a:path w="271780" h="221615">
                  <a:moveTo>
                    <a:pt x="137189" y="0"/>
                  </a:moveTo>
                  <a:lnTo>
                    <a:pt x="98004" y="3605"/>
                  </a:lnTo>
                  <a:lnTo>
                    <a:pt x="36808" y="31434"/>
                  </a:lnTo>
                  <a:lnTo>
                    <a:pt x="9099" y="68863"/>
                  </a:lnTo>
                  <a:lnTo>
                    <a:pt x="0" y="113954"/>
                  </a:lnTo>
                  <a:lnTo>
                    <a:pt x="3551" y="145640"/>
                  </a:lnTo>
                  <a:lnTo>
                    <a:pt x="32269" y="192733"/>
                  </a:lnTo>
                  <a:lnTo>
                    <a:pt x="73580" y="214194"/>
                  </a:lnTo>
                  <a:lnTo>
                    <a:pt x="111437" y="220668"/>
                  </a:lnTo>
                  <a:lnTo>
                    <a:pt x="133618" y="221469"/>
                  </a:lnTo>
                  <a:lnTo>
                    <a:pt x="181804" y="217606"/>
                  </a:lnTo>
                  <a:lnTo>
                    <a:pt x="219554" y="205709"/>
                  </a:lnTo>
                  <a:lnTo>
                    <a:pt x="247804" y="185322"/>
                  </a:lnTo>
                  <a:lnTo>
                    <a:pt x="248779" y="183868"/>
                  </a:lnTo>
                  <a:lnTo>
                    <a:pt x="137189" y="183868"/>
                  </a:lnTo>
                  <a:lnTo>
                    <a:pt x="100110" y="180475"/>
                  </a:lnTo>
                  <a:lnTo>
                    <a:pt x="72483" y="170233"/>
                  </a:lnTo>
                  <a:lnTo>
                    <a:pt x="54152" y="153044"/>
                  </a:lnTo>
                  <a:lnTo>
                    <a:pt x="44961" y="128812"/>
                  </a:lnTo>
                  <a:lnTo>
                    <a:pt x="271174" y="128812"/>
                  </a:lnTo>
                  <a:lnTo>
                    <a:pt x="271174" y="109661"/>
                  </a:lnTo>
                  <a:lnTo>
                    <a:pt x="269153" y="93724"/>
                  </a:lnTo>
                  <a:lnTo>
                    <a:pt x="45736" y="93724"/>
                  </a:lnTo>
                  <a:lnTo>
                    <a:pt x="56104" y="69304"/>
                  </a:lnTo>
                  <a:lnTo>
                    <a:pt x="75188" y="51618"/>
                  </a:lnTo>
                  <a:lnTo>
                    <a:pt x="102680" y="40863"/>
                  </a:lnTo>
                  <a:lnTo>
                    <a:pt x="138268" y="37234"/>
                  </a:lnTo>
                  <a:lnTo>
                    <a:pt x="242644" y="37234"/>
                  </a:lnTo>
                  <a:lnTo>
                    <a:pt x="236021" y="29799"/>
                  </a:lnTo>
                  <a:lnTo>
                    <a:pt x="209260" y="13350"/>
                  </a:lnTo>
                  <a:lnTo>
                    <a:pt x="193505" y="7474"/>
                  </a:lnTo>
                  <a:lnTo>
                    <a:pt x="176327" y="3306"/>
                  </a:lnTo>
                  <a:lnTo>
                    <a:pt x="157597" y="822"/>
                  </a:lnTo>
                  <a:lnTo>
                    <a:pt x="137189" y="0"/>
                  </a:lnTo>
                  <a:close/>
                </a:path>
                <a:path w="271780" h="221615">
                  <a:moveTo>
                    <a:pt x="268326" y="154183"/>
                  </a:moveTo>
                  <a:lnTo>
                    <a:pt x="216265" y="154183"/>
                  </a:lnTo>
                  <a:lnTo>
                    <a:pt x="215899" y="154780"/>
                  </a:lnTo>
                  <a:lnTo>
                    <a:pt x="204180" y="167811"/>
                  </a:lnTo>
                  <a:lnTo>
                    <a:pt x="187523" y="176867"/>
                  </a:lnTo>
                  <a:lnTo>
                    <a:pt x="165375" y="182152"/>
                  </a:lnTo>
                  <a:lnTo>
                    <a:pt x="137189" y="183868"/>
                  </a:lnTo>
                  <a:lnTo>
                    <a:pt x="248779" y="183868"/>
                  </a:lnTo>
                  <a:lnTo>
                    <a:pt x="267489" y="155984"/>
                  </a:lnTo>
                  <a:lnTo>
                    <a:pt x="268326" y="154183"/>
                  </a:lnTo>
                  <a:close/>
                </a:path>
                <a:path w="271780" h="221615">
                  <a:moveTo>
                    <a:pt x="242644" y="37234"/>
                  </a:moveTo>
                  <a:lnTo>
                    <a:pt x="138268" y="37234"/>
                  </a:lnTo>
                  <a:lnTo>
                    <a:pt x="172911" y="40716"/>
                  </a:lnTo>
                  <a:lnTo>
                    <a:pt x="198783" y="51226"/>
                  </a:lnTo>
                  <a:lnTo>
                    <a:pt x="216030" y="68863"/>
                  </a:lnTo>
                  <a:lnTo>
                    <a:pt x="224799" y="93724"/>
                  </a:lnTo>
                  <a:lnTo>
                    <a:pt x="269153" y="93724"/>
                  </a:lnTo>
                  <a:lnTo>
                    <a:pt x="267196" y="78293"/>
                  </a:lnTo>
                  <a:lnTo>
                    <a:pt x="255405" y="51559"/>
                  </a:lnTo>
                  <a:lnTo>
                    <a:pt x="242644" y="37234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8">
            <a:extLst>
              <a:ext uri="{FF2B5EF4-FFF2-40B4-BE49-F238E27FC236}">
                <a16:creationId xmlns:a16="http://schemas.microsoft.com/office/drawing/2014/main" id="{39C23E05-6B96-4A43-B483-352B3C3F3EE9}"/>
              </a:ext>
            </a:extLst>
          </p:cNvPr>
          <p:cNvSpPr/>
          <p:nvPr/>
        </p:nvSpPr>
        <p:spPr>
          <a:xfrm>
            <a:off x="18426135" y="10620492"/>
            <a:ext cx="269875" cy="211454"/>
          </a:xfrm>
          <a:custGeom>
            <a:avLst/>
            <a:gdLst/>
            <a:ahLst/>
            <a:cxnLst/>
            <a:rect l="l" t="t" r="r" b="b"/>
            <a:pathLst>
              <a:path w="269875" h="211454">
                <a:moveTo>
                  <a:pt x="269468" y="0"/>
                </a:moveTo>
                <a:lnTo>
                  <a:pt x="221836" y="0"/>
                </a:lnTo>
                <a:lnTo>
                  <a:pt x="221836" y="154298"/>
                </a:lnTo>
                <a:lnTo>
                  <a:pt x="49705" y="0"/>
                </a:lnTo>
                <a:lnTo>
                  <a:pt x="0" y="0"/>
                </a:lnTo>
                <a:lnTo>
                  <a:pt x="0" y="210925"/>
                </a:lnTo>
                <a:lnTo>
                  <a:pt x="47935" y="210925"/>
                </a:lnTo>
                <a:lnTo>
                  <a:pt x="47935" y="54856"/>
                </a:lnTo>
                <a:lnTo>
                  <a:pt x="221836" y="210925"/>
                </a:lnTo>
                <a:lnTo>
                  <a:pt x="269468" y="210925"/>
                </a:lnTo>
                <a:lnTo>
                  <a:pt x="269468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9">
            <a:extLst>
              <a:ext uri="{FF2B5EF4-FFF2-40B4-BE49-F238E27FC236}">
                <a16:creationId xmlns:a16="http://schemas.microsoft.com/office/drawing/2014/main" id="{AC8D14CE-FA2E-224B-9829-E6142926782F}"/>
              </a:ext>
            </a:extLst>
          </p:cNvPr>
          <p:cNvSpPr/>
          <p:nvPr/>
        </p:nvSpPr>
        <p:spPr>
          <a:xfrm>
            <a:off x="18756563" y="10610134"/>
            <a:ext cx="281305" cy="227329"/>
          </a:xfrm>
          <a:custGeom>
            <a:avLst/>
            <a:gdLst/>
            <a:ahLst/>
            <a:cxnLst/>
            <a:rect l="l" t="t" r="r" b="b"/>
            <a:pathLst>
              <a:path w="281305" h="227329">
                <a:moveTo>
                  <a:pt x="140131" y="0"/>
                </a:moveTo>
                <a:lnTo>
                  <a:pt x="100945" y="3402"/>
                </a:lnTo>
                <a:lnTo>
                  <a:pt x="39362" y="30060"/>
                </a:lnTo>
                <a:lnTo>
                  <a:pt x="9978" y="66450"/>
                </a:lnTo>
                <a:lnTo>
                  <a:pt x="0" y="114855"/>
                </a:lnTo>
                <a:lnTo>
                  <a:pt x="8728" y="163675"/>
                </a:lnTo>
                <a:lnTo>
                  <a:pt x="34831" y="198668"/>
                </a:lnTo>
                <a:lnTo>
                  <a:pt x="78188" y="219734"/>
                </a:lnTo>
                <a:lnTo>
                  <a:pt x="138676" y="226778"/>
                </a:lnTo>
                <a:lnTo>
                  <a:pt x="199632" y="219440"/>
                </a:lnTo>
                <a:lnTo>
                  <a:pt x="244253" y="197882"/>
                </a:lnTo>
                <a:lnTo>
                  <a:pt x="253425" y="186140"/>
                </a:lnTo>
                <a:lnTo>
                  <a:pt x="139765" y="186140"/>
                </a:lnTo>
                <a:lnTo>
                  <a:pt x="99849" y="181747"/>
                </a:lnTo>
                <a:lnTo>
                  <a:pt x="71531" y="168485"/>
                </a:lnTo>
                <a:lnTo>
                  <a:pt x="54656" y="146229"/>
                </a:lnTo>
                <a:lnTo>
                  <a:pt x="49066" y="114855"/>
                </a:lnTo>
                <a:lnTo>
                  <a:pt x="55084" y="82600"/>
                </a:lnTo>
                <a:lnTo>
                  <a:pt x="72764" y="58990"/>
                </a:lnTo>
                <a:lnTo>
                  <a:pt x="101545" y="44485"/>
                </a:lnTo>
                <a:lnTo>
                  <a:pt x="140864" y="39548"/>
                </a:lnTo>
                <a:lnTo>
                  <a:pt x="251382" y="39548"/>
                </a:lnTo>
                <a:lnTo>
                  <a:pt x="242697" y="30174"/>
                </a:lnTo>
                <a:lnTo>
                  <a:pt x="213532" y="13287"/>
                </a:lnTo>
                <a:lnTo>
                  <a:pt x="196852" y="7438"/>
                </a:lnTo>
                <a:lnTo>
                  <a:pt x="179145" y="3290"/>
                </a:lnTo>
                <a:lnTo>
                  <a:pt x="160280" y="818"/>
                </a:lnTo>
                <a:lnTo>
                  <a:pt x="140131" y="0"/>
                </a:lnTo>
                <a:close/>
              </a:path>
              <a:path w="281305" h="227329">
                <a:moveTo>
                  <a:pt x="251382" y="39548"/>
                </a:moveTo>
                <a:lnTo>
                  <a:pt x="140864" y="39548"/>
                </a:lnTo>
                <a:lnTo>
                  <a:pt x="179872" y="44485"/>
                </a:lnTo>
                <a:lnTo>
                  <a:pt x="208426" y="58990"/>
                </a:lnTo>
                <a:lnTo>
                  <a:pt x="225969" y="82600"/>
                </a:lnTo>
                <a:lnTo>
                  <a:pt x="231940" y="114855"/>
                </a:lnTo>
                <a:lnTo>
                  <a:pt x="226259" y="146229"/>
                </a:lnTo>
                <a:lnTo>
                  <a:pt x="209110" y="168485"/>
                </a:lnTo>
                <a:lnTo>
                  <a:pt x="180332" y="181747"/>
                </a:lnTo>
                <a:lnTo>
                  <a:pt x="139765" y="186140"/>
                </a:lnTo>
                <a:lnTo>
                  <a:pt x="253425" y="186140"/>
                </a:lnTo>
                <a:lnTo>
                  <a:pt x="271665" y="162792"/>
                </a:lnTo>
                <a:lnTo>
                  <a:pt x="280996" y="114855"/>
                </a:lnTo>
                <a:lnTo>
                  <a:pt x="276663" y="81317"/>
                </a:lnTo>
                <a:lnTo>
                  <a:pt x="263819" y="52970"/>
                </a:lnTo>
                <a:lnTo>
                  <a:pt x="251382" y="39548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0">
            <a:extLst>
              <a:ext uri="{FF2B5EF4-FFF2-40B4-BE49-F238E27FC236}">
                <a16:creationId xmlns:a16="http://schemas.microsoft.com/office/drawing/2014/main" id="{212B7178-439C-0548-9B5A-211952969C27}"/>
              </a:ext>
            </a:extLst>
          </p:cNvPr>
          <p:cNvSpPr/>
          <p:nvPr/>
        </p:nvSpPr>
        <p:spPr>
          <a:xfrm>
            <a:off x="19099035" y="10610132"/>
            <a:ext cx="563245" cy="227329"/>
          </a:xfrm>
          <a:custGeom>
            <a:avLst/>
            <a:gdLst/>
            <a:ahLst/>
            <a:cxnLst/>
            <a:rect l="l" t="t" r="r" b="b"/>
            <a:pathLst>
              <a:path w="563244" h="227329">
                <a:moveTo>
                  <a:pt x="266001" y="226796"/>
                </a:moveTo>
                <a:lnTo>
                  <a:pt x="157340" y="99275"/>
                </a:lnTo>
                <a:lnTo>
                  <a:pt x="260578" y="15341"/>
                </a:lnTo>
                <a:lnTo>
                  <a:pt x="194271" y="15341"/>
                </a:lnTo>
                <a:lnTo>
                  <a:pt x="46875" y="136359"/>
                </a:lnTo>
                <a:lnTo>
                  <a:pt x="46875" y="15341"/>
                </a:lnTo>
                <a:lnTo>
                  <a:pt x="0" y="15341"/>
                </a:lnTo>
                <a:lnTo>
                  <a:pt x="0" y="226796"/>
                </a:lnTo>
                <a:lnTo>
                  <a:pt x="46875" y="226796"/>
                </a:lnTo>
                <a:lnTo>
                  <a:pt x="46875" y="182537"/>
                </a:lnTo>
                <a:lnTo>
                  <a:pt x="120548" y="124307"/>
                </a:lnTo>
                <a:lnTo>
                  <a:pt x="207327" y="226796"/>
                </a:lnTo>
                <a:lnTo>
                  <a:pt x="266001" y="226796"/>
                </a:lnTo>
                <a:close/>
              </a:path>
              <a:path w="563244" h="227329">
                <a:moveTo>
                  <a:pt x="563219" y="80784"/>
                </a:moveTo>
                <a:lnTo>
                  <a:pt x="556120" y="44602"/>
                </a:lnTo>
                <a:lnTo>
                  <a:pt x="548868" y="36258"/>
                </a:lnTo>
                <a:lnTo>
                  <a:pt x="534250" y="19443"/>
                </a:lnTo>
                <a:lnTo>
                  <a:pt x="517817" y="13017"/>
                </a:lnTo>
                <a:lnTo>
                  <a:pt x="517817" y="109728"/>
                </a:lnTo>
                <a:lnTo>
                  <a:pt x="517715" y="115951"/>
                </a:lnTo>
                <a:lnTo>
                  <a:pt x="500291" y="154762"/>
                </a:lnTo>
                <a:lnTo>
                  <a:pt x="450342" y="185000"/>
                </a:lnTo>
                <a:lnTo>
                  <a:pt x="404761" y="191274"/>
                </a:lnTo>
                <a:lnTo>
                  <a:pt x="382905" y="189572"/>
                </a:lnTo>
                <a:lnTo>
                  <a:pt x="367411" y="184416"/>
                </a:lnTo>
                <a:lnTo>
                  <a:pt x="358165" y="175780"/>
                </a:lnTo>
                <a:lnTo>
                  <a:pt x="355104" y="163601"/>
                </a:lnTo>
                <a:lnTo>
                  <a:pt x="355104" y="163233"/>
                </a:lnTo>
                <a:lnTo>
                  <a:pt x="380695" y="134302"/>
                </a:lnTo>
                <a:lnTo>
                  <a:pt x="420522" y="127152"/>
                </a:lnTo>
                <a:lnTo>
                  <a:pt x="451739" y="124929"/>
                </a:lnTo>
                <a:lnTo>
                  <a:pt x="476529" y="122809"/>
                </a:lnTo>
                <a:lnTo>
                  <a:pt x="495388" y="119672"/>
                </a:lnTo>
                <a:lnTo>
                  <a:pt x="508939" y="115366"/>
                </a:lnTo>
                <a:lnTo>
                  <a:pt x="517817" y="109728"/>
                </a:lnTo>
                <a:lnTo>
                  <a:pt x="517817" y="13017"/>
                </a:lnTo>
                <a:lnTo>
                  <a:pt x="496785" y="4775"/>
                </a:lnTo>
                <a:lnTo>
                  <a:pt x="442874" y="0"/>
                </a:lnTo>
                <a:lnTo>
                  <a:pt x="387819" y="5156"/>
                </a:lnTo>
                <a:lnTo>
                  <a:pt x="347306" y="20701"/>
                </a:lnTo>
                <a:lnTo>
                  <a:pt x="321094" y="46786"/>
                </a:lnTo>
                <a:lnTo>
                  <a:pt x="308978" y="83566"/>
                </a:lnTo>
                <a:lnTo>
                  <a:pt x="308800" y="84988"/>
                </a:lnTo>
                <a:lnTo>
                  <a:pt x="358254" y="84988"/>
                </a:lnTo>
                <a:lnTo>
                  <a:pt x="358381" y="83883"/>
                </a:lnTo>
                <a:lnTo>
                  <a:pt x="365785" y="61988"/>
                </a:lnTo>
                <a:lnTo>
                  <a:pt x="382066" y="47218"/>
                </a:lnTo>
                <a:lnTo>
                  <a:pt x="408546" y="38874"/>
                </a:lnTo>
                <a:lnTo>
                  <a:pt x="446532" y="36258"/>
                </a:lnTo>
                <a:lnTo>
                  <a:pt x="472998" y="37934"/>
                </a:lnTo>
                <a:lnTo>
                  <a:pt x="510755" y="54457"/>
                </a:lnTo>
                <a:lnTo>
                  <a:pt x="517093" y="65036"/>
                </a:lnTo>
                <a:lnTo>
                  <a:pt x="517093" y="70904"/>
                </a:lnTo>
                <a:lnTo>
                  <a:pt x="480644" y="91363"/>
                </a:lnTo>
                <a:lnTo>
                  <a:pt x="417677" y="96291"/>
                </a:lnTo>
                <a:lnTo>
                  <a:pt x="393242" y="98894"/>
                </a:lnTo>
                <a:lnTo>
                  <a:pt x="351866" y="108013"/>
                </a:lnTo>
                <a:lnTo>
                  <a:pt x="311823" y="136855"/>
                </a:lnTo>
                <a:lnTo>
                  <a:pt x="304203" y="167259"/>
                </a:lnTo>
                <a:lnTo>
                  <a:pt x="309740" y="193230"/>
                </a:lnTo>
                <a:lnTo>
                  <a:pt x="326326" y="211836"/>
                </a:lnTo>
                <a:lnTo>
                  <a:pt x="353872" y="223050"/>
                </a:lnTo>
                <a:lnTo>
                  <a:pt x="392315" y="226796"/>
                </a:lnTo>
                <a:lnTo>
                  <a:pt x="423240" y="224764"/>
                </a:lnTo>
                <a:lnTo>
                  <a:pt x="474853" y="208648"/>
                </a:lnTo>
                <a:lnTo>
                  <a:pt x="509028" y="180670"/>
                </a:lnTo>
                <a:lnTo>
                  <a:pt x="519264" y="165595"/>
                </a:lnTo>
                <a:lnTo>
                  <a:pt x="523392" y="219824"/>
                </a:lnTo>
                <a:lnTo>
                  <a:pt x="563219" y="219824"/>
                </a:lnTo>
                <a:lnTo>
                  <a:pt x="563219" y="165595"/>
                </a:lnTo>
                <a:lnTo>
                  <a:pt x="563219" y="109728"/>
                </a:lnTo>
                <a:lnTo>
                  <a:pt x="563219" y="80784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11">
            <a:extLst>
              <a:ext uri="{FF2B5EF4-FFF2-40B4-BE49-F238E27FC236}">
                <a16:creationId xmlns:a16="http://schemas.microsoft.com/office/drawing/2014/main" id="{527F8A22-6617-4446-97A9-695744FCC852}"/>
              </a:ext>
            </a:extLst>
          </p:cNvPr>
          <p:cNvGrpSpPr/>
          <p:nvPr/>
        </p:nvGrpSpPr>
        <p:grpSpPr>
          <a:xfrm>
            <a:off x="17270138" y="10697205"/>
            <a:ext cx="448309" cy="276860"/>
            <a:chOff x="17270138" y="10697205"/>
            <a:chExt cx="448309" cy="276860"/>
          </a:xfrm>
        </p:grpSpPr>
        <p:sp>
          <p:nvSpPr>
            <p:cNvPr id="32" name="object 12">
              <a:extLst>
                <a:ext uri="{FF2B5EF4-FFF2-40B4-BE49-F238E27FC236}">
                  <a16:creationId xmlns:a16="http://schemas.microsoft.com/office/drawing/2014/main" id="{4443DCF7-B0F3-D14C-AD54-4D5408B7A664}"/>
                </a:ext>
              </a:extLst>
            </p:cNvPr>
            <p:cNvSpPr/>
            <p:nvPr/>
          </p:nvSpPr>
          <p:spPr>
            <a:xfrm>
              <a:off x="17270138" y="10697205"/>
              <a:ext cx="448309" cy="55244"/>
            </a:xfrm>
            <a:custGeom>
              <a:avLst/>
              <a:gdLst/>
              <a:ahLst/>
              <a:cxnLst/>
              <a:rect l="l" t="t" r="r" b="b"/>
              <a:pathLst>
                <a:path w="448309" h="55245">
                  <a:moveTo>
                    <a:pt x="440300" y="0"/>
                  </a:moveTo>
                  <a:lnTo>
                    <a:pt x="7455" y="0"/>
                  </a:lnTo>
                  <a:lnTo>
                    <a:pt x="4412" y="12040"/>
                  </a:lnTo>
                  <a:lnTo>
                    <a:pt x="2145" y="24279"/>
                  </a:lnTo>
                  <a:lnTo>
                    <a:pt x="668" y="36679"/>
                  </a:lnTo>
                  <a:lnTo>
                    <a:pt x="0" y="51087"/>
                  </a:lnTo>
                  <a:lnTo>
                    <a:pt x="73" y="54846"/>
                  </a:lnTo>
                  <a:lnTo>
                    <a:pt x="447693" y="54846"/>
                  </a:lnTo>
                  <a:lnTo>
                    <a:pt x="447766" y="49202"/>
                  </a:lnTo>
                  <a:lnTo>
                    <a:pt x="447097" y="36679"/>
                  </a:lnTo>
                  <a:lnTo>
                    <a:pt x="445619" y="24279"/>
                  </a:lnTo>
                  <a:lnTo>
                    <a:pt x="443349" y="12040"/>
                  </a:lnTo>
                  <a:lnTo>
                    <a:pt x="440300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13">
              <a:extLst>
                <a:ext uri="{FF2B5EF4-FFF2-40B4-BE49-F238E27FC236}">
                  <a16:creationId xmlns:a16="http://schemas.microsoft.com/office/drawing/2014/main" id="{B07ED25A-AD7E-6A41-9D7C-DB994BB0C992}"/>
                </a:ext>
              </a:extLst>
            </p:cNvPr>
            <p:cNvSpPr/>
            <p:nvPr/>
          </p:nvSpPr>
          <p:spPr>
            <a:xfrm>
              <a:off x="17272040" y="10775656"/>
              <a:ext cx="444500" cy="55244"/>
            </a:xfrm>
            <a:custGeom>
              <a:avLst/>
              <a:gdLst/>
              <a:ahLst/>
              <a:cxnLst/>
              <a:rect l="l" t="t" r="r" b="b"/>
              <a:pathLst>
                <a:path w="444500" h="55245">
                  <a:moveTo>
                    <a:pt x="443965" y="0"/>
                  </a:moveTo>
                  <a:lnTo>
                    <a:pt x="0" y="0"/>
                  </a:lnTo>
                  <a:lnTo>
                    <a:pt x="2328" y="14230"/>
                  </a:lnTo>
                  <a:lnTo>
                    <a:pt x="5540" y="28145"/>
                  </a:lnTo>
                  <a:lnTo>
                    <a:pt x="9601" y="41715"/>
                  </a:lnTo>
                  <a:lnTo>
                    <a:pt x="14481" y="54909"/>
                  </a:lnTo>
                  <a:lnTo>
                    <a:pt x="429484" y="54909"/>
                  </a:lnTo>
                  <a:lnTo>
                    <a:pt x="434362" y="41715"/>
                  </a:lnTo>
                  <a:lnTo>
                    <a:pt x="438421" y="28145"/>
                  </a:lnTo>
                  <a:lnTo>
                    <a:pt x="441632" y="14230"/>
                  </a:lnTo>
                  <a:lnTo>
                    <a:pt x="443965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4">
              <a:extLst>
                <a:ext uri="{FF2B5EF4-FFF2-40B4-BE49-F238E27FC236}">
                  <a16:creationId xmlns:a16="http://schemas.microsoft.com/office/drawing/2014/main" id="{57E44921-E99D-0542-9C20-5A25D231B0AF}"/>
                </a:ext>
              </a:extLst>
            </p:cNvPr>
            <p:cNvSpPr/>
            <p:nvPr/>
          </p:nvSpPr>
          <p:spPr>
            <a:xfrm>
              <a:off x="17294201" y="10851088"/>
              <a:ext cx="400050" cy="123189"/>
            </a:xfrm>
            <a:custGeom>
              <a:avLst/>
              <a:gdLst/>
              <a:ahLst/>
              <a:cxnLst/>
              <a:rect l="l" t="t" r="r" b="b"/>
              <a:pathLst>
                <a:path w="400050" h="123190">
                  <a:moveTo>
                    <a:pt x="399631" y="0"/>
                  </a:moveTo>
                  <a:lnTo>
                    <a:pt x="0" y="0"/>
                  </a:lnTo>
                  <a:lnTo>
                    <a:pt x="26578" y="40754"/>
                  </a:lnTo>
                  <a:lnTo>
                    <a:pt x="61146" y="74712"/>
                  </a:lnTo>
                  <a:lnTo>
                    <a:pt x="102406" y="100575"/>
                  </a:lnTo>
                  <a:lnTo>
                    <a:pt x="149061" y="117045"/>
                  </a:lnTo>
                  <a:lnTo>
                    <a:pt x="199815" y="122823"/>
                  </a:lnTo>
                  <a:lnTo>
                    <a:pt x="250569" y="117045"/>
                  </a:lnTo>
                  <a:lnTo>
                    <a:pt x="297225" y="100575"/>
                  </a:lnTo>
                  <a:lnTo>
                    <a:pt x="338485" y="74712"/>
                  </a:lnTo>
                  <a:lnTo>
                    <a:pt x="373052" y="40754"/>
                  </a:lnTo>
                  <a:lnTo>
                    <a:pt x="399631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5" name="object 15">
            <a:extLst>
              <a:ext uri="{FF2B5EF4-FFF2-40B4-BE49-F238E27FC236}">
                <a16:creationId xmlns:a16="http://schemas.microsoft.com/office/drawing/2014/main" id="{1939D79D-BFF7-804C-860A-FDA649AC06E6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8399" y="10392506"/>
            <a:ext cx="391240" cy="2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56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5318" y="124427"/>
            <a:ext cx="18596047" cy="947695"/>
          </a:xfrm>
          <a:prstGeom prst="rect">
            <a:avLst/>
          </a:prstGeom>
        </p:spPr>
        <p:txBody>
          <a:bodyPr vert="horz" wrap="square" lIns="0" tIns="267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10"/>
              </a:spcBef>
            </a:pPr>
            <a:r>
              <a:rPr lang="en-ZA" sz="4400" spc="90" dirty="0">
                <a:latin typeface="Arial" panose="020B0604020202020204" pitchFamily="34" charset="0"/>
                <a:cs typeface="Arial" panose="020B0604020202020204" pitchFamily="34" charset="0"/>
              </a:rPr>
              <a:t>ICM policy support to Climate Change Adaptation </a:t>
            </a:r>
            <a:endParaRPr lang="en-ZA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0" y="9863563"/>
            <a:ext cx="20104100" cy="209550"/>
            <a:chOff x="0" y="9863563"/>
            <a:chExt cx="20104100" cy="209550"/>
          </a:xfrm>
        </p:grpSpPr>
        <p:sp>
          <p:nvSpPr>
            <p:cNvPr id="17" name="object 17"/>
            <p:cNvSpPr/>
            <p:nvPr/>
          </p:nvSpPr>
          <p:spPr>
            <a:xfrm>
              <a:off x="9568127" y="9863563"/>
              <a:ext cx="10536555" cy="209550"/>
            </a:xfrm>
            <a:custGeom>
              <a:avLst/>
              <a:gdLst/>
              <a:ahLst/>
              <a:cxnLst/>
              <a:rect l="l" t="t" r="r" b="b"/>
              <a:pathLst>
                <a:path w="10536555" h="209550">
                  <a:moveTo>
                    <a:pt x="1053597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0535972" y="209417"/>
                  </a:lnTo>
                  <a:lnTo>
                    <a:pt x="10535972" y="0"/>
                  </a:lnTo>
                  <a:close/>
                </a:path>
              </a:pathLst>
            </a:custGeom>
            <a:solidFill>
              <a:srgbClr val="479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61916" y="9863563"/>
              <a:ext cx="2706370" cy="209550"/>
            </a:xfrm>
            <a:custGeom>
              <a:avLst/>
              <a:gdLst/>
              <a:ahLst/>
              <a:cxnLst/>
              <a:rect l="l" t="t" r="r" b="b"/>
              <a:pathLst>
                <a:path w="2706370" h="209550">
                  <a:moveTo>
                    <a:pt x="2706210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2706210" y="209417"/>
                  </a:lnTo>
                  <a:lnTo>
                    <a:pt x="2706210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9863563"/>
              <a:ext cx="4956810" cy="209550"/>
            </a:xfrm>
            <a:custGeom>
              <a:avLst/>
              <a:gdLst/>
              <a:ahLst/>
              <a:cxnLst/>
              <a:rect l="l" t="t" r="r" b="b"/>
              <a:pathLst>
                <a:path w="4956810" h="209550">
                  <a:moveTo>
                    <a:pt x="4956623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4956623" y="209417"/>
                  </a:lnTo>
                  <a:lnTo>
                    <a:pt x="4956623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56623" y="9863563"/>
              <a:ext cx="1905635" cy="209550"/>
            </a:xfrm>
            <a:custGeom>
              <a:avLst/>
              <a:gdLst/>
              <a:ahLst/>
              <a:cxnLst/>
              <a:rect l="l" t="t" r="r" b="b"/>
              <a:pathLst>
                <a:path w="1905634" h="209550">
                  <a:moveTo>
                    <a:pt x="190529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905292" y="209417"/>
                  </a:lnTo>
                  <a:lnTo>
                    <a:pt x="1905292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4">
            <a:extLst>
              <a:ext uri="{FF2B5EF4-FFF2-40B4-BE49-F238E27FC236}">
                <a16:creationId xmlns:a16="http://schemas.microsoft.com/office/drawing/2014/main" id="{44EE001D-16BA-F747-A597-DE31C6A26085}"/>
              </a:ext>
            </a:extLst>
          </p:cNvPr>
          <p:cNvSpPr txBox="1"/>
          <p:nvPr/>
        </p:nvSpPr>
        <p:spPr>
          <a:xfrm>
            <a:off x="735374" y="1534889"/>
            <a:ext cx="18596048" cy="83828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revision of the 2008 Water Act would further allow for the inclusion of </a:t>
            </a:r>
            <a:r>
              <a:rPr lang="en-GB" sz="2400" b="1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progressive elements for water resource management in line with </a:t>
            </a:r>
            <a:r>
              <a:rPr lang="en-GB" sz="2400" b="1" spc="110" dirty="0" err="1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ReNOKA</a:t>
            </a:r>
            <a:r>
              <a:rPr lang="en-GB" sz="2400" b="1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principles</a:t>
            </a: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such as a systematic reflection of climate and disaster risk in catchment planning processes, the role of ecosystem services for IWRM / ICM, a systematic valuation of ecosystem services and resilient livelihoods in Lesotho’s catchments</a:t>
            </a: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Mainstreaming of progressive elements on climate and disaster risk in all legal instrument supported or through consultation </a:t>
            </a: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of revenue generation potential of payment for ecosystem services and carbon storage including institutional/legal anchor</a:t>
            </a: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Change Risk Assessment embedded in planning</a:t>
            </a: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Mainstreaming of climate change consideration in the design of financing architecture (conditionality) </a:t>
            </a: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2400" spc="110" dirty="0">
                <a:solidFill>
                  <a:srgbClr val="040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pilot of Public Infrastructure Engineering Vulnerability Committee (PIEVC) protocols under GIDRM initiative  </a:t>
            </a:r>
          </a:p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en-GB" sz="1900" b="1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de-DE" sz="19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object 5">
            <a:extLst>
              <a:ext uri="{FF2B5EF4-FFF2-40B4-BE49-F238E27FC236}">
                <a16:creationId xmlns:a16="http://schemas.microsoft.com/office/drawing/2014/main" id="{60DE5CDB-87CF-4E44-94A3-B8F440F7AFF6}"/>
              </a:ext>
            </a:extLst>
          </p:cNvPr>
          <p:cNvGrpSpPr/>
          <p:nvPr/>
        </p:nvGrpSpPr>
        <p:grpSpPr>
          <a:xfrm>
            <a:off x="17879688" y="10615449"/>
            <a:ext cx="479425" cy="222250"/>
            <a:chOff x="17879688" y="10615449"/>
            <a:chExt cx="479425" cy="222250"/>
          </a:xfrm>
        </p:grpSpPr>
        <p:pic>
          <p:nvPicPr>
            <p:cNvPr id="26" name="object 6">
              <a:extLst>
                <a:ext uri="{FF2B5EF4-FFF2-40B4-BE49-F238E27FC236}">
                  <a16:creationId xmlns:a16="http://schemas.microsoft.com/office/drawing/2014/main" id="{570EBD31-12EC-2D49-9B88-7BFEB1156592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879688" y="10624359"/>
              <a:ext cx="165691" cy="212768"/>
            </a:xfrm>
            <a:prstGeom prst="rect">
              <a:avLst/>
            </a:prstGeom>
          </p:spPr>
        </p:pic>
        <p:sp>
          <p:nvSpPr>
            <p:cNvPr id="27" name="object 7">
              <a:extLst>
                <a:ext uri="{FF2B5EF4-FFF2-40B4-BE49-F238E27FC236}">
                  <a16:creationId xmlns:a16="http://schemas.microsoft.com/office/drawing/2014/main" id="{7317B3A7-91A7-B94D-A2A5-36E9211D813B}"/>
                </a:ext>
              </a:extLst>
            </p:cNvPr>
            <p:cNvSpPr/>
            <p:nvPr/>
          </p:nvSpPr>
          <p:spPr>
            <a:xfrm>
              <a:off x="18087310" y="10615449"/>
              <a:ext cx="271780" cy="221615"/>
            </a:xfrm>
            <a:custGeom>
              <a:avLst/>
              <a:gdLst/>
              <a:ahLst/>
              <a:cxnLst/>
              <a:rect l="l" t="t" r="r" b="b"/>
              <a:pathLst>
                <a:path w="271780" h="221615">
                  <a:moveTo>
                    <a:pt x="137189" y="0"/>
                  </a:moveTo>
                  <a:lnTo>
                    <a:pt x="98004" y="3605"/>
                  </a:lnTo>
                  <a:lnTo>
                    <a:pt x="36808" y="31434"/>
                  </a:lnTo>
                  <a:lnTo>
                    <a:pt x="9099" y="68863"/>
                  </a:lnTo>
                  <a:lnTo>
                    <a:pt x="0" y="113954"/>
                  </a:lnTo>
                  <a:lnTo>
                    <a:pt x="3551" y="145640"/>
                  </a:lnTo>
                  <a:lnTo>
                    <a:pt x="32269" y="192733"/>
                  </a:lnTo>
                  <a:lnTo>
                    <a:pt x="73580" y="214194"/>
                  </a:lnTo>
                  <a:lnTo>
                    <a:pt x="111437" y="220668"/>
                  </a:lnTo>
                  <a:lnTo>
                    <a:pt x="133618" y="221469"/>
                  </a:lnTo>
                  <a:lnTo>
                    <a:pt x="181804" y="217606"/>
                  </a:lnTo>
                  <a:lnTo>
                    <a:pt x="219554" y="205709"/>
                  </a:lnTo>
                  <a:lnTo>
                    <a:pt x="247804" y="185322"/>
                  </a:lnTo>
                  <a:lnTo>
                    <a:pt x="248779" y="183868"/>
                  </a:lnTo>
                  <a:lnTo>
                    <a:pt x="137189" y="183868"/>
                  </a:lnTo>
                  <a:lnTo>
                    <a:pt x="100110" y="180475"/>
                  </a:lnTo>
                  <a:lnTo>
                    <a:pt x="72483" y="170233"/>
                  </a:lnTo>
                  <a:lnTo>
                    <a:pt x="54152" y="153044"/>
                  </a:lnTo>
                  <a:lnTo>
                    <a:pt x="44961" y="128812"/>
                  </a:lnTo>
                  <a:lnTo>
                    <a:pt x="271174" y="128812"/>
                  </a:lnTo>
                  <a:lnTo>
                    <a:pt x="271174" y="109661"/>
                  </a:lnTo>
                  <a:lnTo>
                    <a:pt x="269153" y="93724"/>
                  </a:lnTo>
                  <a:lnTo>
                    <a:pt x="45736" y="93724"/>
                  </a:lnTo>
                  <a:lnTo>
                    <a:pt x="56104" y="69304"/>
                  </a:lnTo>
                  <a:lnTo>
                    <a:pt x="75188" y="51618"/>
                  </a:lnTo>
                  <a:lnTo>
                    <a:pt x="102680" y="40863"/>
                  </a:lnTo>
                  <a:lnTo>
                    <a:pt x="138268" y="37234"/>
                  </a:lnTo>
                  <a:lnTo>
                    <a:pt x="242644" y="37234"/>
                  </a:lnTo>
                  <a:lnTo>
                    <a:pt x="236021" y="29799"/>
                  </a:lnTo>
                  <a:lnTo>
                    <a:pt x="209260" y="13350"/>
                  </a:lnTo>
                  <a:lnTo>
                    <a:pt x="193505" y="7474"/>
                  </a:lnTo>
                  <a:lnTo>
                    <a:pt x="176327" y="3306"/>
                  </a:lnTo>
                  <a:lnTo>
                    <a:pt x="157597" y="822"/>
                  </a:lnTo>
                  <a:lnTo>
                    <a:pt x="137189" y="0"/>
                  </a:lnTo>
                  <a:close/>
                </a:path>
                <a:path w="271780" h="221615">
                  <a:moveTo>
                    <a:pt x="268326" y="154183"/>
                  </a:moveTo>
                  <a:lnTo>
                    <a:pt x="216265" y="154183"/>
                  </a:lnTo>
                  <a:lnTo>
                    <a:pt x="215899" y="154780"/>
                  </a:lnTo>
                  <a:lnTo>
                    <a:pt x="204180" y="167811"/>
                  </a:lnTo>
                  <a:lnTo>
                    <a:pt x="187523" y="176867"/>
                  </a:lnTo>
                  <a:lnTo>
                    <a:pt x="165375" y="182152"/>
                  </a:lnTo>
                  <a:lnTo>
                    <a:pt x="137189" y="183868"/>
                  </a:lnTo>
                  <a:lnTo>
                    <a:pt x="248779" y="183868"/>
                  </a:lnTo>
                  <a:lnTo>
                    <a:pt x="267489" y="155984"/>
                  </a:lnTo>
                  <a:lnTo>
                    <a:pt x="268326" y="154183"/>
                  </a:lnTo>
                  <a:close/>
                </a:path>
                <a:path w="271780" h="221615">
                  <a:moveTo>
                    <a:pt x="242644" y="37234"/>
                  </a:moveTo>
                  <a:lnTo>
                    <a:pt x="138268" y="37234"/>
                  </a:lnTo>
                  <a:lnTo>
                    <a:pt x="172911" y="40716"/>
                  </a:lnTo>
                  <a:lnTo>
                    <a:pt x="198783" y="51226"/>
                  </a:lnTo>
                  <a:lnTo>
                    <a:pt x="216030" y="68863"/>
                  </a:lnTo>
                  <a:lnTo>
                    <a:pt x="224799" y="93724"/>
                  </a:lnTo>
                  <a:lnTo>
                    <a:pt x="269153" y="93724"/>
                  </a:lnTo>
                  <a:lnTo>
                    <a:pt x="267196" y="78293"/>
                  </a:lnTo>
                  <a:lnTo>
                    <a:pt x="255405" y="51559"/>
                  </a:lnTo>
                  <a:lnTo>
                    <a:pt x="242644" y="37234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8">
            <a:extLst>
              <a:ext uri="{FF2B5EF4-FFF2-40B4-BE49-F238E27FC236}">
                <a16:creationId xmlns:a16="http://schemas.microsoft.com/office/drawing/2014/main" id="{39C23E05-6B96-4A43-B483-352B3C3F3EE9}"/>
              </a:ext>
            </a:extLst>
          </p:cNvPr>
          <p:cNvSpPr/>
          <p:nvPr/>
        </p:nvSpPr>
        <p:spPr>
          <a:xfrm>
            <a:off x="18426135" y="10620492"/>
            <a:ext cx="269875" cy="211454"/>
          </a:xfrm>
          <a:custGeom>
            <a:avLst/>
            <a:gdLst/>
            <a:ahLst/>
            <a:cxnLst/>
            <a:rect l="l" t="t" r="r" b="b"/>
            <a:pathLst>
              <a:path w="269875" h="211454">
                <a:moveTo>
                  <a:pt x="269468" y="0"/>
                </a:moveTo>
                <a:lnTo>
                  <a:pt x="221836" y="0"/>
                </a:lnTo>
                <a:lnTo>
                  <a:pt x="221836" y="154298"/>
                </a:lnTo>
                <a:lnTo>
                  <a:pt x="49705" y="0"/>
                </a:lnTo>
                <a:lnTo>
                  <a:pt x="0" y="0"/>
                </a:lnTo>
                <a:lnTo>
                  <a:pt x="0" y="210925"/>
                </a:lnTo>
                <a:lnTo>
                  <a:pt x="47935" y="210925"/>
                </a:lnTo>
                <a:lnTo>
                  <a:pt x="47935" y="54856"/>
                </a:lnTo>
                <a:lnTo>
                  <a:pt x="221836" y="210925"/>
                </a:lnTo>
                <a:lnTo>
                  <a:pt x="269468" y="210925"/>
                </a:lnTo>
                <a:lnTo>
                  <a:pt x="269468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9">
            <a:extLst>
              <a:ext uri="{FF2B5EF4-FFF2-40B4-BE49-F238E27FC236}">
                <a16:creationId xmlns:a16="http://schemas.microsoft.com/office/drawing/2014/main" id="{AC8D14CE-FA2E-224B-9829-E6142926782F}"/>
              </a:ext>
            </a:extLst>
          </p:cNvPr>
          <p:cNvSpPr/>
          <p:nvPr/>
        </p:nvSpPr>
        <p:spPr>
          <a:xfrm>
            <a:off x="18756563" y="10610134"/>
            <a:ext cx="281305" cy="227329"/>
          </a:xfrm>
          <a:custGeom>
            <a:avLst/>
            <a:gdLst/>
            <a:ahLst/>
            <a:cxnLst/>
            <a:rect l="l" t="t" r="r" b="b"/>
            <a:pathLst>
              <a:path w="281305" h="227329">
                <a:moveTo>
                  <a:pt x="140131" y="0"/>
                </a:moveTo>
                <a:lnTo>
                  <a:pt x="100945" y="3402"/>
                </a:lnTo>
                <a:lnTo>
                  <a:pt x="39362" y="30060"/>
                </a:lnTo>
                <a:lnTo>
                  <a:pt x="9978" y="66450"/>
                </a:lnTo>
                <a:lnTo>
                  <a:pt x="0" y="114855"/>
                </a:lnTo>
                <a:lnTo>
                  <a:pt x="8728" y="163675"/>
                </a:lnTo>
                <a:lnTo>
                  <a:pt x="34831" y="198668"/>
                </a:lnTo>
                <a:lnTo>
                  <a:pt x="78188" y="219734"/>
                </a:lnTo>
                <a:lnTo>
                  <a:pt x="138676" y="226778"/>
                </a:lnTo>
                <a:lnTo>
                  <a:pt x="199632" y="219440"/>
                </a:lnTo>
                <a:lnTo>
                  <a:pt x="244253" y="197882"/>
                </a:lnTo>
                <a:lnTo>
                  <a:pt x="253425" y="186140"/>
                </a:lnTo>
                <a:lnTo>
                  <a:pt x="139765" y="186140"/>
                </a:lnTo>
                <a:lnTo>
                  <a:pt x="99849" y="181747"/>
                </a:lnTo>
                <a:lnTo>
                  <a:pt x="71531" y="168485"/>
                </a:lnTo>
                <a:lnTo>
                  <a:pt x="54656" y="146229"/>
                </a:lnTo>
                <a:lnTo>
                  <a:pt x="49066" y="114855"/>
                </a:lnTo>
                <a:lnTo>
                  <a:pt x="55084" y="82600"/>
                </a:lnTo>
                <a:lnTo>
                  <a:pt x="72764" y="58990"/>
                </a:lnTo>
                <a:lnTo>
                  <a:pt x="101545" y="44485"/>
                </a:lnTo>
                <a:lnTo>
                  <a:pt x="140864" y="39548"/>
                </a:lnTo>
                <a:lnTo>
                  <a:pt x="251382" y="39548"/>
                </a:lnTo>
                <a:lnTo>
                  <a:pt x="242697" y="30174"/>
                </a:lnTo>
                <a:lnTo>
                  <a:pt x="213532" y="13287"/>
                </a:lnTo>
                <a:lnTo>
                  <a:pt x="196852" y="7438"/>
                </a:lnTo>
                <a:lnTo>
                  <a:pt x="179145" y="3290"/>
                </a:lnTo>
                <a:lnTo>
                  <a:pt x="160280" y="818"/>
                </a:lnTo>
                <a:lnTo>
                  <a:pt x="140131" y="0"/>
                </a:lnTo>
                <a:close/>
              </a:path>
              <a:path w="281305" h="227329">
                <a:moveTo>
                  <a:pt x="251382" y="39548"/>
                </a:moveTo>
                <a:lnTo>
                  <a:pt x="140864" y="39548"/>
                </a:lnTo>
                <a:lnTo>
                  <a:pt x="179872" y="44485"/>
                </a:lnTo>
                <a:lnTo>
                  <a:pt x="208426" y="58990"/>
                </a:lnTo>
                <a:lnTo>
                  <a:pt x="225969" y="82600"/>
                </a:lnTo>
                <a:lnTo>
                  <a:pt x="231940" y="114855"/>
                </a:lnTo>
                <a:lnTo>
                  <a:pt x="226259" y="146229"/>
                </a:lnTo>
                <a:lnTo>
                  <a:pt x="209110" y="168485"/>
                </a:lnTo>
                <a:lnTo>
                  <a:pt x="180332" y="181747"/>
                </a:lnTo>
                <a:lnTo>
                  <a:pt x="139765" y="186140"/>
                </a:lnTo>
                <a:lnTo>
                  <a:pt x="253425" y="186140"/>
                </a:lnTo>
                <a:lnTo>
                  <a:pt x="271665" y="162792"/>
                </a:lnTo>
                <a:lnTo>
                  <a:pt x="280996" y="114855"/>
                </a:lnTo>
                <a:lnTo>
                  <a:pt x="276663" y="81317"/>
                </a:lnTo>
                <a:lnTo>
                  <a:pt x="263819" y="52970"/>
                </a:lnTo>
                <a:lnTo>
                  <a:pt x="251382" y="39548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0">
            <a:extLst>
              <a:ext uri="{FF2B5EF4-FFF2-40B4-BE49-F238E27FC236}">
                <a16:creationId xmlns:a16="http://schemas.microsoft.com/office/drawing/2014/main" id="{212B7178-439C-0548-9B5A-211952969C27}"/>
              </a:ext>
            </a:extLst>
          </p:cNvPr>
          <p:cNvSpPr/>
          <p:nvPr/>
        </p:nvSpPr>
        <p:spPr>
          <a:xfrm>
            <a:off x="19099035" y="10610132"/>
            <a:ext cx="563245" cy="227329"/>
          </a:xfrm>
          <a:custGeom>
            <a:avLst/>
            <a:gdLst/>
            <a:ahLst/>
            <a:cxnLst/>
            <a:rect l="l" t="t" r="r" b="b"/>
            <a:pathLst>
              <a:path w="563244" h="227329">
                <a:moveTo>
                  <a:pt x="266001" y="226796"/>
                </a:moveTo>
                <a:lnTo>
                  <a:pt x="157340" y="99275"/>
                </a:lnTo>
                <a:lnTo>
                  <a:pt x="260578" y="15341"/>
                </a:lnTo>
                <a:lnTo>
                  <a:pt x="194271" y="15341"/>
                </a:lnTo>
                <a:lnTo>
                  <a:pt x="46875" y="136359"/>
                </a:lnTo>
                <a:lnTo>
                  <a:pt x="46875" y="15341"/>
                </a:lnTo>
                <a:lnTo>
                  <a:pt x="0" y="15341"/>
                </a:lnTo>
                <a:lnTo>
                  <a:pt x="0" y="226796"/>
                </a:lnTo>
                <a:lnTo>
                  <a:pt x="46875" y="226796"/>
                </a:lnTo>
                <a:lnTo>
                  <a:pt x="46875" y="182537"/>
                </a:lnTo>
                <a:lnTo>
                  <a:pt x="120548" y="124307"/>
                </a:lnTo>
                <a:lnTo>
                  <a:pt x="207327" y="226796"/>
                </a:lnTo>
                <a:lnTo>
                  <a:pt x="266001" y="226796"/>
                </a:lnTo>
                <a:close/>
              </a:path>
              <a:path w="563244" h="227329">
                <a:moveTo>
                  <a:pt x="563219" y="80784"/>
                </a:moveTo>
                <a:lnTo>
                  <a:pt x="556120" y="44602"/>
                </a:lnTo>
                <a:lnTo>
                  <a:pt x="548868" y="36258"/>
                </a:lnTo>
                <a:lnTo>
                  <a:pt x="534250" y="19443"/>
                </a:lnTo>
                <a:lnTo>
                  <a:pt x="517817" y="13017"/>
                </a:lnTo>
                <a:lnTo>
                  <a:pt x="517817" y="109728"/>
                </a:lnTo>
                <a:lnTo>
                  <a:pt x="517715" y="115951"/>
                </a:lnTo>
                <a:lnTo>
                  <a:pt x="500291" y="154762"/>
                </a:lnTo>
                <a:lnTo>
                  <a:pt x="450342" y="185000"/>
                </a:lnTo>
                <a:lnTo>
                  <a:pt x="404761" y="191274"/>
                </a:lnTo>
                <a:lnTo>
                  <a:pt x="382905" y="189572"/>
                </a:lnTo>
                <a:lnTo>
                  <a:pt x="367411" y="184416"/>
                </a:lnTo>
                <a:lnTo>
                  <a:pt x="358165" y="175780"/>
                </a:lnTo>
                <a:lnTo>
                  <a:pt x="355104" y="163601"/>
                </a:lnTo>
                <a:lnTo>
                  <a:pt x="355104" y="163233"/>
                </a:lnTo>
                <a:lnTo>
                  <a:pt x="380695" y="134302"/>
                </a:lnTo>
                <a:lnTo>
                  <a:pt x="420522" y="127152"/>
                </a:lnTo>
                <a:lnTo>
                  <a:pt x="451739" y="124929"/>
                </a:lnTo>
                <a:lnTo>
                  <a:pt x="476529" y="122809"/>
                </a:lnTo>
                <a:lnTo>
                  <a:pt x="495388" y="119672"/>
                </a:lnTo>
                <a:lnTo>
                  <a:pt x="508939" y="115366"/>
                </a:lnTo>
                <a:lnTo>
                  <a:pt x="517817" y="109728"/>
                </a:lnTo>
                <a:lnTo>
                  <a:pt x="517817" y="13017"/>
                </a:lnTo>
                <a:lnTo>
                  <a:pt x="496785" y="4775"/>
                </a:lnTo>
                <a:lnTo>
                  <a:pt x="442874" y="0"/>
                </a:lnTo>
                <a:lnTo>
                  <a:pt x="387819" y="5156"/>
                </a:lnTo>
                <a:lnTo>
                  <a:pt x="347306" y="20701"/>
                </a:lnTo>
                <a:lnTo>
                  <a:pt x="321094" y="46786"/>
                </a:lnTo>
                <a:lnTo>
                  <a:pt x="308978" y="83566"/>
                </a:lnTo>
                <a:lnTo>
                  <a:pt x="308800" y="84988"/>
                </a:lnTo>
                <a:lnTo>
                  <a:pt x="358254" y="84988"/>
                </a:lnTo>
                <a:lnTo>
                  <a:pt x="358381" y="83883"/>
                </a:lnTo>
                <a:lnTo>
                  <a:pt x="365785" y="61988"/>
                </a:lnTo>
                <a:lnTo>
                  <a:pt x="382066" y="47218"/>
                </a:lnTo>
                <a:lnTo>
                  <a:pt x="408546" y="38874"/>
                </a:lnTo>
                <a:lnTo>
                  <a:pt x="446532" y="36258"/>
                </a:lnTo>
                <a:lnTo>
                  <a:pt x="472998" y="37934"/>
                </a:lnTo>
                <a:lnTo>
                  <a:pt x="510755" y="54457"/>
                </a:lnTo>
                <a:lnTo>
                  <a:pt x="517093" y="65036"/>
                </a:lnTo>
                <a:lnTo>
                  <a:pt x="517093" y="70904"/>
                </a:lnTo>
                <a:lnTo>
                  <a:pt x="480644" y="91363"/>
                </a:lnTo>
                <a:lnTo>
                  <a:pt x="417677" y="96291"/>
                </a:lnTo>
                <a:lnTo>
                  <a:pt x="393242" y="98894"/>
                </a:lnTo>
                <a:lnTo>
                  <a:pt x="351866" y="108013"/>
                </a:lnTo>
                <a:lnTo>
                  <a:pt x="311823" y="136855"/>
                </a:lnTo>
                <a:lnTo>
                  <a:pt x="304203" y="167259"/>
                </a:lnTo>
                <a:lnTo>
                  <a:pt x="309740" y="193230"/>
                </a:lnTo>
                <a:lnTo>
                  <a:pt x="326326" y="211836"/>
                </a:lnTo>
                <a:lnTo>
                  <a:pt x="353872" y="223050"/>
                </a:lnTo>
                <a:lnTo>
                  <a:pt x="392315" y="226796"/>
                </a:lnTo>
                <a:lnTo>
                  <a:pt x="423240" y="224764"/>
                </a:lnTo>
                <a:lnTo>
                  <a:pt x="474853" y="208648"/>
                </a:lnTo>
                <a:lnTo>
                  <a:pt x="509028" y="180670"/>
                </a:lnTo>
                <a:lnTo>
                  <a:pt x="519264" y="165595"/>
                </a:lnTo>
                <a:lnTo>
                  <a:pt x="523392" y="219824"/>
                </a:lnTo>
                <a:lnTo>
                  <a:pt x="563219" y="219824"/>
                </a:lnTo>
                <a:lnTo>
                  <a:pt x="563219" y="165595"/>
                </a:lnTo>
                <a:lnTo>
                  <a:pt x="563219" y="109728"/>
                </a:lnTo>
                <a:lnTo>
                  <a:pt x="563219" y="80784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11">
            <a:extLst>
              <a:ext uri="{FF2B5EF4-FFF2-40B4-BE49-F238E27FC236}">
                <a16:creationId xmlns:a16="http://schemas.microsoft.com/office/drawing/2014/main" id="{527F8A22-6617-4446-97A9-695744FCC852}"/>
              </a:ext>
            </a:extLst>
          </p:cNvPr>
          <p:cNvGrpSpPr/>
          <p:nvPr/>
        </p:nvGrpSpPr>
        <p:grpSpPr>
          <a:xfrm>
            <a:off x="17270138" y="10697205"/>
            <a:ext cx="448309" cy="276860"/>
            <a:chOff x="17270138" y="10697205"/>
            <a:chExt cx="448309" cy="276860"/>
          </a:xfrm>
        </p:grpSpPr>
        <p:sp>
          <p:nvSpPr>
            <p:cNvPr id="32" name="object 12">
              <a:extLst>
                <a:ext uri="{FF2B5EF4-FFF2-40B4-BE49-F238E27FC236}">
                  <a16:creationId xmlns:a16="http://schemas.microsoft.com/office/drawing/2014/main" id="{4443DCF7-B0F3-D14C-AD54-4D5408B7A664}"/>
                </a:ext>
              </a:extLst>
            </p:cNvPr>
            <p:cNvSpPr/>
            <p:nvPr/>
          </p:nvSpPr>
          <p:spPr>
            <a:xfrm>
              <a:off x="17270138" y="10697205"/>
              <a:ext cx="448309" cy="55244"/>
            </a:xfrm>
            <a:custGeom>
              <a:avLst/>
              <a:gdLst/>
              <a:ahLst/>
              <a:cxnLst/>
              <a:rect l="l" t="t" r="r" b="b"/>
              <a:pathLst>
                <a:path w="448309" h="55245">
                  <a:moveTo>
                    <a:pt x="440300" y="0"/>
                  </a:moveTo>
                  <a:lnTo>
                    <a:pt x="7455" y="0"/>
                  </a:lnTo>
                  <a:lnTo>
                    <a:pt x="4412" y="12040"/>
                  </a:lnTo>
                  <a:lnTo>
                    <a:pt x="2145" y="24279"/>
                  </a:lnTo>
                  <a:lnTo>
                    <a:pt x="668" y="36679"/>
                  </a:lnTo>
                  <a:lnTo>
                    <a:pt x="0" y="51087"/>
                  </a:lnTo>
                  <a:lnTo>
                    <a:pt x="73" y="54846"/>
                  </a:lnTo>
                  <a:lnTo>
                    <a:pt x="447693" y="54846"/>
                  </a:lnTo>
                  <a:lnTo>
                    <a:pt x="447766" y="49202"/>
                  </a:lnTo>
                  <a:lnTo>
                    <a:pt x="447097" y="36679"/>
                  </a:lnTo>
                  <a:lnTo>
                    <a:pt x="445619" y="24279"/>
                  </a:lnTo>
                  <a:lnTo>
                    <a:pt x="443349" y="12040"/>
                  </a:lnTo>
                  <a:lnTo>
                    <a:pt x="440300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13">
              <a:extLst>
                <a:ext uri="{FF2B5EF4-FFF2-40B4-BE49-F238E27FC236}">
                  <a16:creationId xmlns:a16="http://schemas.microsoft.com/office/drawing/2014/main" id="{B07ED25A-AD7E-6A41-9D7C-DB994BB0C992}"/>
                </a:ext>
              </a:extLst>
            </p:cNvPr>
            <p:cNvSpPr/>
            <p:nvPr/>
          </p:nvSpPr>
          <p:spPr>
            <a:xfrm>
              <a:off x="17272040" y="10775656"/>
              <a:ext cx="444500" cy="55244"/>
            </a:xfrm>
            <a:custGeom>
              <a:avLst/>
              <a:gdLst/>
              <a:ahLst/>
              <a:cxnLst/>
              <a:rect l="l" t="t" r="r" b="b"/>
              <a:pathLst>
                <a:path w="444500" h="55245">
                  <a:moveTo>
                    <a:pt x="443965" y="0"/>
                  </a:moveTo>
                  <a:lnTo>
                    <a:pt x="0" y="0"/>
                  </a:lnTo>
                  <a:lnTo>
                    <a:pt x="2328" y="14230"/>
                  </a:lnTo>
                  <a:lnTo>
                    <a:pt x="5540" y="28145"/>
                  </a:lnTo>
                  <a:lnTo>
                    <a:pt x="9601" y="41715"/>
                  </a:lnTo>
                  <a:lnTo>
                    <a:pt x="14481" y="54909"/>
                  </a:lnTo>
                  <a:lnTo>
                    <a:pt x="429484" y="54909"/>
                  </a:lnTo>
                  <a:lnTo>
                    <a:pt x="434362" y="41715"/>
                  </a:lnTo>
                  <a:lnTo>
                    <a:pt x="438421" y="28145"/>
                  </a:lnTo>
                  <a:lnTo>
                    <a:pt x="441632" y="14230"/>
                  </a:lnTo>
                  <a:lnTo>
                    <a:pt x="443965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4">
              <a:extLst>
                <a:ext uri="{FF2B5EF4-FFF2-40B4-BE49-F238E27FC236}">
                  <a16:creationId xmlns:a16="http://schemas.microsoft.com/office/drawing/2014/main" id="{57E44921-E99D-0542-9C20-5A25D231B0AF}"/>
                </a:ext>
              </a:extLst>
            </p:cNvPr>
            <p:cNvSpPr/>
            <p:nvPr/>
          </p:nvSpPr>
          <p:spPr>
            <a:xfrm>
              <a:off x="17294201" y="10851088"/>
              <a:ext cx="400050" cy="123189"/>
            </a:xfrm>
            <a:custGeom>
              <a:avLst/>
              <a:gdLst/>
              <a:ahLst/>
              <a:cxnLst/>
              <a:rect l="l" t="t" r="r" b="b"/>
              <a:pathLst>
                <a:path w="400050" h="123190">
                  <a:moveTo>
                    <a:pt x="399631" y="0"/>
                  </a:moveTo>
                  <a:lnTo>
                    <a:pt x="0" y="0"/>
                  </a:lnTo>
                  <a:lnTo>
                    <a:pt x="26578" y="40754"/>
                  </a:lnTo>
                  <a:lnTo>
                    <a:pt x="61146" y="74712"/>
                  </a:lnTo>
                  <a:lnTo>
                    <a:pt x="102406" y="100575"/>
                  </a:lnTo>
                  <a:lnTo>
                    <a:pt x="149061" y="117045"/>
                  </a:lnTo>
                  <a:lnTo>
                    <a:pt x="199815" y="122823"/>
                  </a:lnTo>
                  <a:lnTo>
                    <a:pt x="250569" y="117045"/>
                  </a:lnTo>
                  <a:lnTo>
                    <a:pt x="297225" y="100575"/>
                  </a:lnTo>
                  <a:lnTo>
                    <a:pt x="338485" y="74712"/>
                  </a:lnTo>
                  <a:lnTo>
                    <a:pt x="373052" y="40754"/>
                  </a:lnTo>
                  <a:lnTo>
                    <a:pt x="399631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5" name="object 15">
            <a:extLst>
              <a:ext uri="{FF2B5EF4-FFF2-40B4-BE49-F238E27FC236}">
                <a16:creationId xmlns:a16="http://schemas.microsoft.com/office/drawing/2014/main" id="{1939D79D-BFF7-804C-860A-FDA649AC06E6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8399" y="10392506"/>
            <a:ext cx="391240" cy="2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34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2392" y="432218"/>
            <a:ext cx="16277296" cy="628650"/>
          </a:xfrm>
          <a:prstGeom prst="rect">
            <a:avLst/>
          </a:prstGeom>
        </p:spPr>
        <p:txBody>
          <a:bodyPr vert="horz" wrap="square" lIns="0" tIns="267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10"/>
              </a:spcBef>
            </a:pPr>
            <a:r>
              <a:rPr lang="en-ZA" sz="4400" spc="90" dirty="0">
                <a:latin typeface="Arial" panose="020B0604020202020204" pitchFamily="34" charset="0"/>
                <a:cs typeface="Arial" panose="020B0604020202020204" pitchFamily="34" charset="0"/>
              </a:rPr>
              <a:t>ICM policy support to Gender and Human Right Mainstreaming </a:t>
            </a:r>
            <a:endParaRPr lang="en-ZA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8348D04-4BF4-468C-A7E9-63D494EDF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2187" y="2575560"/>
            <a:ext cx="16159725" cy="34163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Profiling and the development of guidelines for gender sensitive measures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Mainstreaming of Gender and Human rights consideration in Water Act revision- in cooperation with relevant ministry and NGOs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Mainstreaming of  Gender and Human rights consideration in all supported legislative 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Mainstreaming of gender consideration in the design of financing architecture (conditionality) </a:t>
            </a:r>
          </a:p>
          <a:p>
            <a:endParaRPr lang="en-US" b="1" dirty="0"/>
          </a:p>
          <a:p>
            <a:endParaRPr lang="en-US" b="1" dirty="0"/>
          </a:p>
          <a:p>
            <a:endParaRPr lang="de-DE" dirty="0"/>
          </a:p>
        </p:txBody>
      </p:sp>
      <p:grpSp>
        <p:nvGrpSpPr>
          <p:cNvPr id="16" name="object 16"/>
          <p:cNvGrpSpPr/>
          <p:nvPr/>
        </p:nvGrpSpPr>
        <p:grpSpPr>
          <a:xfrm>
            <a:off x="0" y="9863563"/>
            <a:ext cx="20104100" cy="209550"/>
            <a:chOff x="0" y="9863563"/>
            <a:chExt cx="20104100" cy="209550"/>
          </a:xfrm>
        </p:grpSpPr>
        <p:sp>
          <p:nvSpPr>
            <p:cNvPr id="17" name="object 17"/>
            <p:cNvSpPr/>
            <p:nvPr/>
          </p:nvSpPr>
          <p:spPr>
            <a:xfrm>
              <a:off x="9568127" y="9863563"/>
              <a:ext cx="10536555" cy="209550"/>
            </a:xfrm>
            <a:custGeom>
              <a:avLst/>
              <a:gdLst/>
              <a:ahLst/>
              <a:cxnLst/>
              <a:rect l="l" t="t" r="r" b="b"/>
              <a:pathLst>
                <a:path w="10536555" h="209550">
                  <a:moveTo>
                    <a:pt x="1053597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0535972" y="209417"/>
                  </a:lnTo>
                  <a:lnTo>
                    <a:pt x="10535972" y="0"/>
                  </a:lnTo>
                  <a:close/>
                </a:path>
              </a:pathLst>
            </a:custGeom>
            <a:solidFill>
              <a:srgbClr val="479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61916" y="9863563"/>
              <a:ext cx="2706370" cy="209550"/>
            </a:xfrm>
            <a:custGeom>
              <a:avLst/>
              <a:gdLst/>
              <a:ahLst/>
              <a:cxnLst/>
              <a:rect l="l" t="t" r="r" b="b"/>
              <a:pathLst>
                <a:path w="2706370" h="209550">
                  <a:moveTo>
                    <a:pt x="2706210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2706210" y="209417"/>
                  </a:lnTo>
                  <a:lnTo>
                    <a:pt x="2706210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9863563"/>
              <a:ext cx="4956810" cy="209550"/>
            </a:xfrm>
            <a:custGeom>
              <a:avLst/>
              <a:gdLst/>
              <a:ahLst/>
              <a:cxnLst/>
              <a:rect l="l" t="t" r="r" b="b"/>
              <a:pathLst>
                <a:path w="4956810" h="209550">
                  <a:moveTo>
                    <a:pt x="4956623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4956623" y="209417"/>
                  </a:lnTo>
                  <a:lnTo>
                    <a:pt x="4956623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56623" y="9863563"/>
              <a:ext cx="1905635" cy="209550"/>
            </a:xfrm>
            <a:custGeom>
              <a:avLst/>
              <a:gdLst/>
              <a:ahLst/>
              <a:cxnLst/>
              <a:rect l="l" t="t" r="r" b="b"/>
              <a:pathLst>
                <a:path w="1905634" h="209550">
                  <a:moveTo>
                    <a:pt x="190529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905292" y="209417"/>
                  </a:lnTo>
                  <a:lnTo>
                    <a:pt x="1905292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4">
            <a:extLst>
              <a:ext uri="{FF2B5EF4-FFF2-40B4-BE49-F238E27FC236}">
                <a16:creationId xmlns:a16="http://schemas.microsoft.com/office/drawing/2014/main" id="{44EE001D-16BA-F747-A597-DE31C6A26085}"/>
              </a:ext>
            </a:extLst>
          </p:cNvPr>
          <p:cNvSpPr txBox="1"/>
          <p:nvPr/>
        </p:nvSpPr>
        <p:spPr>
          <a:xfrm>
            <a:off x="735374" y="1534889"/>
            <a:ext cx="18596048" cy="1801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en-GB" sz="1900" b="1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de-DE" sz="19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object 5">
            <a:extLst>
              <a:ext uri="{FF2B5EF4-FFF2-40B4-BE49-F238E27FC236}">
                <a16:creationId xmlns:a16="http://schemas.microsoft.com/office/drawing/2014/main" id="{60DE5CDB-87CF-4E44-94A3-B8F440F7AFF6}"/>
              </a:ext>
            </a:extLst>
          </p:cNvPr>
          <p:cNvGrpSpPr/>
          <p:nvPr/>
        </p:nvGrpSpPr>
        <p:grpSpPr>
          <a:xfrm>
            <a:off x="17879688" y="10615449"/>
            <a:ext cx="479425" cy="222250"/>
            <a:chOff x="17879688" y="10615449"/>
            <a:chExt cx="479425" cy="222250"/>
          </a:xfrm>
        </p:grpSpPr>
        <p:pic>
          <p:nvPicPr>
            <p:cNvPr id="26" name="object 6">
              <a:extLst>
                <a:ext uri="{FF2B5EF4-FFF2-40B4-BE49-F238E27FC236}">
                  <a16:creationId xmlns:a16="http://schemas.microsoft.com/office/drawing/2014/main" id="{570EBD31-12EC-2D49-9B88-7BFEB1156592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879688" y="10624359"/>
              <a:ext cx="165691" cy="212768"/>
            </a:xfrm>
            <a:prstGeom prst="rect">
              <a:avLst/>
            </a:prstGeom>
          </p:spPr>
        </p:pic>
        <p:sp>
          <p:nvSpPr>
            <p:cNvPr id="27" name="object 7">
              <a:extLst>
                <a:ext uri="{FF2B5EF4-FFF2-40B4-BE49-F238E27FC236}">
                  <a16:creationId xmlns:a16="http://schemas.microsoft.com/office/drawing/2014/main" id="{7317B3A7-91A7-B94D-A2A5-36E9211D813B}"/>
                </a:ext>
              </a:extLst>
            </p:cNvPr>
            <p:cNvSpPr/>
            <p:nvPr/>
          </p:nvSpPr>
          <p:spPr>
            <a:xfrm>
              <a:off x="18087310" y="10615449"/>
              <a:ext cx="271780" cy="221615"/>
            </a:xfrm>
            <a:custGeom>
              <a:avLst/>
              <a:gdLst/>
              <a:ahLst/>
              <a:cxnLst/>
              <a:rect l="l" t="t" r="r" b="b"/>
              <a:pathLst>
                <a:path w="271780" h="221615">
                  <a:moveTo>
                    <a:pt x="137189" y="0"/>
                  </a:moveTo>
                  <a:lnTo>
                    <a:pt x="98004" y="3605"/>
                  </a:lnTo>
                  <a:lnTo>
                    <a:pt x="36808" y="31434"/>
                  </a:lnTo>
                  <a:lnTo>
                    <a:pt x="9099" y="68863"/>
                  </a:lnTo>
                  <a:lnTo>
                    <a:pt x="0" y="113954"/>
                  </a:lnTo>
                  <a:lnTo>
                    <a:pt x="3551" y="145640"/>
                  </a:lnTo>
                  <a:lnTo>
                    <a:pt x="32269" y="192733"/>
                  </a:lnTo>
                  <a:lnTo>
                    <a:pt x="73580" y="214194"/>
                  </a:lnTo>
                  <a:lnTo>
                    <a:pt x="111437" y="220668"/>
                  </a:lnTo>
                  <a:lnTo>
                    <a:pt x="133618" y="221469"/>
                  </a:lnTo>
                  <a:lnTo>
                    <a:pt x="181804" y="217606"/>
                  </a:lnTo>
                  <a:lnTo>
                    <a:pt x="219554" y="205709"/>
                  </a:lnTo>
                  <a:lnTo>
                    <a:pt x="247804" y="185322"/>
                  </a:lnTo>
                  <a:lnTo>
                    <a:pt x="248779" y="183868"/>
                  </a:lnTo>
                  <a:lnTo>
                    <a:pt x="137189" y="183868"/>
                  </a:lnTo>
                  <a:lnTo>
                    <a:pt x="100110" y="180475"/>
                  </a:lnTo>
                  <a:lnTo>
                    <a:pt x="72483" y="170233"/>
                  </a:lnTo>
                  <a:lnTo>
                    <a:pt x="54152" y="153044"/>
                  </a:lnTo>
                  <a:lnTo>
                    <a:pt x="44961" y="128812"/>
                  </a:lnTo>
                  <a:lnTo>
                    <a:pt x="271174" y="128812"/>
                  </a:lnTo>
                  <a:lnTo>
                    <a:pt x="271174" y="109661"/>
                  </a:lnTo>
                  <a:lnTo>
                    <a:pt x="269153" y="93724"/>
                  </a:lnTo>
                  <a:lnTo>
                    <a:pt x="45736" y="93724"/>
                  </a:lnTo>
                  <a:lnTo>
                    <a:pt x="56104" y="69304"/>
                  </a:lnTo>
                  <a:lnTo>
                    <a:pt x="75188" y="51618"/>
                  </a:lnTo>
                  <a:lnTo>
                    <a:pt x="102680" y="40863"/>
                  </a:lnTo>
                  <a:lnTo>
                    <a:pt x="138268" y="37234"/>
                  </a:lnTo>
                  <a:lnTo>
                    <a:pt x="242644" y="37234"/>
                  </a:lnTo>
                  <a:lnTo>
                    <a:pt x="236021" y="29799"/>
                  </a:lnTo>
                  <a:lnTo>
                    <a:pt x="209260" y="13350"/>
                  </a:lnTo>
                  <a:lnTo>
                    <a:pt x="193505" y="7474"/>
                  </a:lnTo>
                  <a:lnTo>
                    <a:pt x="176327" y="3306"/>
                  </a:lnTo>
                  <a:lnTo>
                    <a:pt x="157597" y="822"/>
                  </a:lnTo>
                  <a:lnTo>
                    <a:pt x="137189" y="0"/>
                  </a:lnTo>
                  <a:close/>
                </a:path>
                <a:path w="271780" h="221615">
                  <a:moveTo>
                    <a:pt x="268326" y="154183"/>
                  </a:moveTo>
                  <a:lnTo>
                    <a:pt x="216265" y="154183"/>
                  </a:lnTo>
                  <a:lnTo>
                    <a:pt x="215899" y="154780"/>
                  </a:lnTo>
                  <a:lnTo>
                    <a:pt x="204180" y="167811"/>
                  </a:lnTo>
                  <a:lnTo>
                    <a:pt x="187523" y="176867"/>
                  </a:lnTo>
                  <a:lnTo>
                    <a:pt x="165375" y="182152"/>
                  </a:lnTo>
                  <a:lnTo>
                    <a:pt x="137189" y="183868"/>
                  </a:lnTo>
                  <a:lnTo>
                    <a:pt x="248779" y="183868"/>
                  </a:lnTo>
                  <a:lnTo>
                    <a:pt x="267489" y="155984"/>
                  </a:lnTo>
                  <a:lnTo>
                    <a:pt x="268326" y="154183"/>
                  </a:lnTo>
                  <a:close/>
                </a:path>
                <a:path w="271780" h="221615">
                  <a:moveTo>
                    <a:pt x="242644" y="37234"/>
                  </a:moveTo>
                  <a:lnTo>
                    <a:pt x="138268" y="37234"/>
                  </a:lnTo>
                  <a:lnTo>
                    <a:pt x="172911" y="40716"/>
                  </a:lnTo>
                  <a:lnTo>
                    <a:pt x="198783" y="51226"/>
                  </a:lnTo>
                  <a:lnTo>
                    <a:pt x="216030" y="68863"/>
                  </a:lnTo>
                  <a:lnTo>
                    <a:pt x="224799" y="93724"/>
                  </a:lnTo>
                  <a:lnTo>
                    <a:pt x="269153" y="93724"/>
                  </a:lnTo>
                  <a:lnTo>
                    <a:pt x="267196" y="78293"/>
                  </a:lnTo>
                  <a:lnTo>
                    <a:pt x="255405" y="51559"/>
                  </a:lnTo>
                  <a:lnTo>
                    <a:pt x="242644" y="37234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8">
            <a:extLst>
              <a:ext uri="{FF2B5EF4-FFF2-40B4-BE49-F238E27FC236}">
                <a16:creationId xmlns:a16="http://schemas.microsoft.com/office/drawing/2014/main" id="{39C23E05-6B96-4A43-B483-352B3C3F3EE9}"/>
              </a:ext>
            </a:extLst>
          </p:cNvPr>
          <p:cNvSpPr/>
          <p:nvPr/>
        </p:nvSpPr>
        <p:spPr>
          <a:xfrm>
            <a:off x="18426135" y="10620492"/>
            <a:ext cx="269875" cy="211454"/>
          </a:xfrm>
          <a:custGeom>
            <a:avLst/>
            <a:gdLst/>
            <a:ahLst/>
            <a:cxnLst/>
            <a:rect l="l" t="t" r="r" b="b"/>
            <a:pathLst>
              <a:path w="269875" h="211454">
                <a:moveTo>
                  <a:pt x="269468" y="0"/>
                </a:moveTo>
                <a:lnTo>
                  <a:pt x="221836" y="0"/>
                </a:lnTo>
                <a:lnTo>
                  <a:pt x="221836" y="154298"/>
                </a:lnTo>
                <a:lnTo>
                  <a:pt x="49705" y="0"/>
                </a:lnTo>
                <a:lnTo>
                  <a:pt x="0" y="0"/>
                </a:lnTo>
                <a:lnTo>
                  <a:pt x="0" y="210925"/>
                </a:lnTo>
                <a:lnTo>
                  <a:pt x="47935" y="210925"/>
                </a:lnTo>
                <a:lnTo>
                  <a:pt x="47935" y="54856"/>
                </a:lnTo>
                <a:lnTo>
                  <a:pt x="221836" y="210925"/>
                </a:lnTo>
                <a:lnTo>
                  <a:pt x="269468" y="210925"/>
                </a:lnTo>
                <a:lnTo>
                  <a:pt x="269468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9">
            <a:extLst>
              <a:ext uri="{FF2B5EF4-FFF2-40B4-BE49-F238E27FC236}">
                <a16:creationId xmlns:a16="http://schemas.microsoft.com/office/drawing/2014/main" id="{AC8D14CE-FA2E-224B-9829-E6142926782F}"/>
              </a:ext>
            </a:extLst>
          </p:cNvPr>
          <p:cNvSpPr/>
          <p:nvPr/>
        </p:nvSpPr>
        <p:spPr>
          <a:xfrm>
            <a:off x="18756563" y="10610134"/>
            <a:ext cx="281305" cy="227329"/>
          </a:xfrm>
          <a:custGeom>
            <a:avLst/>
            <a:gdLst/>
            <a:ahLst/>
            <a:cxnLst/>
            <a:rect l="l" t="t" r="r" b="b"/>
            <a:pathLst>
              <a:path w="281305" h="227329">
                <a:moveTo>
                  <a:pt x="140131" y="0"/>
                </a:moveTo>
                <a:lnTo>
                  <a:pt x="100945" y="3402"/>
                </a:lnTo>
                <a:lnTo>
                  <a:pt x="39362" y="30060"/>
                </a:lnTo>
                <a:lnTo>
                  <a:pt x="9978" y="66450"/>
                </a:lnTo>
                <a:lnTo>
                  <a:pt x="0" y="114855"/>
                </a:lnTo>
                <a:lnTo>
                  <a:pt x="8728" y="163675"/>
                </a:lnTo>
                <a:lnTo>
                  <a:pt x="34831" y="198668"/>
                </a:lnTo>
                <a:lnTo>
                  <a:pt x="78188" y="219734"/>
                </a:lnTo>
                <a:lnTo>
                  <a:pt x="138676" y="226778"/>
                </a:lnTo>
                <a:lnTo>
                  <a:pt x="199632" y="219440"/>
                </a:lnTo>
                <a:lnTo>
                  <a:pt x="244253" y="197882"/>
                </a:lnTo>
                <a:lnTo>
                  <a:pt x="253425" y="186140"/>
                </a:lnTo>
                <a:lnTo>
                  <a:pt x="139765" y="186140"/>
                </a:lnTo>
                <a:lnTo>
                  <a:pt x="99849" y="181747"/>
                </a:lnTo>
                <a:lnTo>
                  <a:pt x="71531" y="168485"/>
                </a:lnTo>
                <a:lnTo>
                  <a:pt x="54656" y="146229"/>
                </a:lnTo>
                <a:lnTo>
                  <a:pt x="49066" y="114855"/>
                </a:lnTo>
                <a:lnTo>
                  <a:pt x="55084" y="82600"/>
                </a:lnTo>
                <a:lnTo>
                  <a:pt x="72764" y="58990"/>
                </a:lnTo>
                <a:lnTo>
                  <a:pt x="101545" y="44485"/>
                </a:lnTo>
                <a:lnTo>
                  <a:pt x="140864" y="39548"/>
                </a:lnTo>
                <a:lnTo>
                  <a:pt x="251382" y="39548"/>
                </a:lnTo>
                <a:lnTo>
                  <a:pt x="242697" y="30174"/>
                </a:lnTo>
                <a:lnTo>
                  <a:pt x="213532" y="13287"/>
                </a:lnTo>
                <a:lnTo>
                  <a:pt x="196852" y="7438"/>
                </a:lnTo>
                <a:lnTo>
                  <a:pt x="179145" y="3290"/>
                </a:lnTo>
                <a:lnTo>
                  <a:pt x="160280" y="818"/>
                </a:lnTo>
                <a:lnTo>
                  <a:pt x="140131" y="0"/>
                </a:lnTo>
                <a:close/>
              </a:path>
              <a:path w="281305" h="227329">
                <a:moveTo>
                  <a:pt x="251382" y="39548"/>
                </a:moveTo>
                <a:lnTo>
                  <a:pt x="140864" y="39548"/>
                </a:lnTo>
                <a:lnTo>
                  <a:pt x="179872" y="44485"/>
                </a:lnTo>
                <a:lnTo>
                  <a:pt x="208426" y="58990"/>
                </a:lnTo>
                <a:lnTo>
                  <a:pt x="225969" y="82600"/>
                </a:lnTo>
                <a:lnTo>
                  <a:pt x="231940" y="114855"/>
                </a:lnTo>
                <a:lnTo>
                  <a:pt x="226259" y="146229"/>
                </a:lnTo>
                <a:lnTo>
                  <a:pt x="209110" y="168485"/>
                </a:lnTo>
                <a:lnTo>
                  <a:pt x="180332" y="181747"/>
                </a:lnTo>
                <a:lnTo>
                  <a:pt x="139765" y="186140"/>
                </a:lnTo>
                <a:lnTo>
                  <a:pt x="253425" y="186140"/>
                </a:lnTo>
                <a:lnTo>
                  <a:pt x="271665" y="162792"/>
                </a:lnTo>
                <a:lnTo>
                  <a:pt x="280996" y="114855"/>
                </a:lnTo>
                <a:lnTo>
                  <a:pt x="276663" y="81317"/>
                </a:lnTo>
                <a:lnTo>
                  <a:pt x="263819" y="52970"/>
                </a:lnTo>
                <a:lnTo>
                  <a:pt x="251382" y="39548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0">
            <a:extLst>
              <a:ext uri="{FF2B5EF4-FFF2-40B4-BE49-F238E27FC236}">
                <a16:creationId xmlns:a16="http://schemas.microsoft.com/office/drawing/2014/main" id="{212B7178-439C-0548-9B5A-211952969C27}"/>
              </a:ext>
            </a:extLst>
          </p:cNvPr>
          <p:cNvSpPr/>
          <p:nvPr/>
        </p:nvSpPr>
        <p:spPr>
          <a:xfrm>
            <a:off x="19099035" y="10610132"/>
            <a:ext cx="563245" cy="227329"/>
          </a:xfrm>
          <a:custGeom>
            <a:avLst/>
            <a:gdLst/>
            <a:ahLst/>
            <a:cxnLst/>
            <a:rect l="l" t="t" r="r" b="b"/>
            <a:pathLst>
              <a:path w="563244" h="227329">
                <a:moveTo>
                  <a:pt x="266001" y="226796"/>
                </a:moveTo>
                <a:lnTo>
                  <a:pt x="157340" y="99275"/>
                </a:lnTo>
                <a:lnTo>
                  <a:pt x="260578" y="15341"/>
                </a:lnTo>
                <a:lnTo>
                  <a:pt x="194271" y="15341"/>
                </a:lnTo>
                <a:lnTo>
                  <a:pt x="46875" y="136359"/>
                </a:lnTo>
                <a:lnTo>
                  <a:pt x="46875" y="15341"/>
                </a:lnTo>
                <a:lnTo>
                  <a:pt x="0" y="15341"/>
                </a:lnTo>
                <a:lnTo>
                  <a:pt x="0" y="226796"/>
                </a:lnTo>
                <a:lnTo>
                  <a:pt x="46875" y="226796"/>
                </a:lnTo>
                <a:lnTo>
                  <a:pt x="46875" y="182537"/>
                </a:lnTo>
                <a:lnTo>
                  <a:pt x="120548" y="124307"/>
                </a:lnTo>
                <a:lnTo>
                  <a:pt x="207327" y="226796"/>
                </a:lnTo>
                <a:lnTo>
                  <a:pt x="266001" y="226796"/>
                </a:lnTo>
                <a:close/>
              </a:path>
              <a:path w="563244" h="227329">
                <a:moveTo>
                  <a:pt x="563219" y="80784"/>
                </a:moveTo>
                <a:lnTo>
                  <a:pt x="556120" y="44602"/>
                </a:lnTo>
                <a:lnTo>
                  <a:pt x="548868" y="36258"/>
                </a:lnTo>
                <a:lnTo>
                  <a:pt x="534250" y="19443"/>
                </a:lnTo>
                <a:lnTo>
                  <a:pt x="517817" y="13017"/>
                </a:lnTo>
                <a:lnTo>
                  <a:pt x="517817" y="109728"/>
                </a:lnTo>
                <a:lnTo>
                  <a:pt x="517715" y="115951"/>
                </a:lnTo>
                <a:lnTo>
                  <a:pt x="500291" y="154762"/>
                </a:lnTo>
                <a:lnTo>
                  <a:pt x="450342" y="185000"/>
                </a:lnTo>
                <a:lnTo>
                  <a:pt x="404761" y="191274"/>
                </a:lnTo>
                <a:lnTo>
                  <a:pt x="382905" y="189572"/>
                </a:lnTo>
                <a:lnTo>
                  <a:pt x="367411" y="184416"/>
                </a:lnTo>
                <a:lnTo>
                  <a:pt x="358165" y="175780"/>
                </a:lnTo>
                <a:lnTo>
                  <a:pt x="355104" y="163601"/>
                </a:lnTo>
                <a:lnTo>
                  <a:pt x="355104" y="163233"/>
                </a:lnTo>
                <a:lnTo>
                  <a:pt x="380695" y="134302"/>
                </a:lnTo>
                <a:lnTo>
                  <a:pt x="420522" y="127152"/>
                </a:lnTo>
                <a:lnTo>
                  <a:pt x="451739" y="124929"/>
                </a:lnTo>
                <a:lnTo>
                  <a:pt x="476529" y="122809"/>
                </a:lnTo>
                <a:lnTo>
                  <a:pt x="495388" y="119672"/>
                </a:lnTo>
                <a:lnTo>
                  <a:pt x="508939" y="115366"/>
                </a:lnTo>
                <a:lnTo>
                  <a:pt x="517817" y="109728"/>
                </a:lnTo>
                <a:lnTo>
                  <a:pt x="517817" y="13017"/>
                </a:lnTo>
                <a:lnTo>
                  <a:pt x="496785" y="4775"/>
                </a:lnTo>
                <a:lnTo>
                  <a:pt x="442874" y="0"/>
                </a:lnTo>
                <a:lnTo>
                  <a:pt x="387819" y="5156"/>
                </a:lnTo>
                <a:lnTo>
                  <a:pt x="347306" y="20701"/>
                </a:lnTo>
                <a:lnTo>
                  <a:pt x="321094" y="46786"/>
                </a:lnTo>
                <a:lnTo>
                  <a:pt x="308978" y="83566"/>
                </a:lnTo>
                <a:lnTo>
                  <a:pt x="308800" y="84988"/>
                </a:lnTo>
                <a:lnTo>
                  <a:pt x="358254" y="84988"/>
                </a:lnTo>
                <a:lnTo>
                  <a:pt x="358381" y="83883"/>
                </a:lnTo>
                <a:lnTo>
                  <a:pt x="365785" y="61988"/>
                </a:lnTo>
                <a:lnTo>
                  <a:pt x="382066" y="47218"/>
                </a:lnTo>
                <a:lnTo>
                  <a:pt x="408546" y="38874"/>
                </a:lnTo>
                <a:lnTo>
                  <a:pt x="446532" y="36258"/>
                </a:lnTo>
                <a:lnTo>
                  <a:pt x="472998" y="37934"/>
                </a:lnTo>
                <a:lnTo>
                  <a:pt x="510755" y="54457"/>
                </a:lnTo>
                <a:lnTo>
                  <a:pt x="517093" y="65036"/>
                </a:lnTo>
                <a:lnTo>
                  <a:pt x="517093" y="70904"/>
                </a:lnTo>
                <a:lnTo>
                  <a:pt x="480644" y="91363"/>
                </a:lnTo>
                <a:lnTo>
                  <a:pt x="417677" y="96291"/>
                </a:lnTo>
                <a:lnTo>
                  <a:pt x="393242" y="98894"/>
                </a:lnTo>
                <a:lnTo>
                  <a:pt x="351866" y="108013"/>
                </a:lnTo>
                <a:lnTo>
                  <a:pt x="311823" y="136855"/>
                </a:lnTo>
                <a:lnTo>
                  <a:pt x="304203" y="167259"/>
                </a:lnTo>
                <a:lnTo>
                  <a:pt x="309740" y="193230"/>
                </a:lnTo>
                <a:lnTo>
                  <a:pt x="326326" y="211836"/>
                </a:lnTo>
                <a:lnTo>
                  <a:pt x="353872" y="223050"/>
                </a:lnTo>
                <a:lnTo>
                  <a:pt x="392315" y="226796"/>
                </a:lnTo>
                <a:lnTo>
                  <a:pt x="423240" y="224764"/>
                </a:lnTo>
                <a:lnTo>
                  <a:pt x="474853" y="208648"/>
                </a:lnTo>
                <a:lnTo>
                  <a:pt x="509028" y="180670"/>
                </a:lnTo>
                <a:lnTo>
                  <a:pt x="519264" y="165595"/>
                </a:lnTo>
                <a:lnTo>
                  <a:pt x="523392" y="219824"/>
                </a:lnTo>
                <a:lnTo>
                  <a:pt x="563219" y="219824"/>
                </a:lnTo>
                <a:lnTo>
                  <a:pt x="563219" y="165595"/>
                </a:lnTo>
                <a:lnTo>
                  <a:pt x="563219" y="109728"/>
                </a:lnTo>
                <a:lnTo>
                  <a:pt x="563219" y="80784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11">
            <a:extLst>
              <a:ext uri="{FF2B5EF4-FFF2-40B4-BE49-F238E27FC236}">
                <a16:creationId xmlns:a16="http://schemas.microsoft.com/office/drawing/2014/main" id="{527F8A22-6617-4446-97A9-695744FCC852}"/>
              </a:ext>
            </a:extLst>
          </p:cNvPr>
          <p:cNvGrpSpPr/>
          <p:nvPr/>
        </p:nvGrpSpPr>
        <p:grpSpPr>
          <a:xfrm>
            <a:off x="17270138" y="10697205"/>
            <a:ext cx="448309" cy="276860"/>
            <a:chOff x="17270138" y="10697205"/>
            <a:chExt cx="448309" cy="276860"/>
          </a:xfrm>
        </p:grpSpPr>
        <p:sp>
          <p:nvSpPr>
            <p:cNvPr id="32" name="object 12">
              <a:extLst>
                <a:ext uri="{FF2B5EF4-FFF2-40B4-BE49-F238E27FC236}">
                  <a16:creationId xmlns:a16="http://schemas.microsoft.com/office/drawing/2014/main" id="{4443DCF7-B0F3-D14C-AD54-4D5408B7A664}"/>
                </a:ext>
              </a:extLst>
            </p:cNvPr>
            <p:cNvSpPr/>
            <p:nvPr/>
          </p:nvSpPr>
          <p:spPr>
            <a:xfrm>
              <a:off x="17270138" y="10697205"/>
              <a:ext cx="448309" cy="55244"/>
            </a:xfrm>
            <a:custGeom>
              <a:avLst/>
              <a:gdLst/>
              <a:ahLst/>
              <a:cxnLst/>
              <a:rect l="l" t="t" r="r" b="b"/>
              <a:pathLst>
                <a:path w="448309" h="55245">
                  <a:moveTo>
                    <a:pt x="440300" y="0"/>
                  </a:moveTo>
                  <a:lnTo>
                    <a:pt x="7455" y="0"/>
                  </a:lnTo>
                  <a:lnTo>
                    <a:pt x="4412" y="12040"/>
                  </a:lnTo>
                  <a:lnTo>
                    <a:pt x="2145" y="24279"/>
                  </a:lnTo>
                  <a:lnTo>
                    <a:pt x="668" y="36679"/>
                  </a:lnTo>
                  <a:lnTo>
                    <a:pt x="0" y="51087"/>
                  </a:lnTo>
                  <a:lnTo>
                    <a:pt x="73" y="54846"/>
                  </a:lnTo>
                  <a:lnTo>
                    <a:pt x="447693" y="54846"/>
                  </a:lnTo>
                  <a:lnTo>
                    <a:pt x="447766" y="49202"/>
                  </a:lnTo>
                  <a:lnTo>
                    <a:pt x="447097" y="36679"/>
                  </a:lnTo>
                  <a:lnTo>
                    <a:pt x="445619" y="24279"/>
                  </a:lnTo>
                  <a:lnTo>
                    <a:pt x="443349" y="12040"/>
                  </a:lnTo>
                  <a:lnTo>
                    <a:pt x="440300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13">
              <a:extLst>
                <a:ext uri="{FF2B5EF4-FFF2-40B4-BE49-F238E27FC236}">
                  <a16:creationId xmlns:a16="http://schemas.microsoft.com/office/drawing/2014/main" id="{B07ED25A-AD7E-6A41-9D7C-DB994BB0C992}"/>
                </a:ext>
              </a:extLst>
            </p:cNvPr>
            <p:cNvSpPr/>
            <p:nvPr/>
          </p:nvSpPr>
          <p:spPr>
            <a:xfrm>
              <a:off x="17272040" y="10775656"/>
              <a:ext cx="444500" cy="55244"/>
            </a:xfrm>
            <a:custGeom>
              <a:avLst/>
              <a:gdLst/>
              <a:ahLst/>
              <a:cxnLst/>
              <a:rect l="l" t="t" r="r" b="b"/>
              <a:pathLst>
                <a:path w="444500" h="55245">
                  <a:moveTo>
                    <a:pt x="443965" y="0"/>
                  </a:moveTo>
                  <a:lnTo>
                    <a:pt x="0" y="0"/>
                  </a:lnTo>
                  <a:lnTo>
                    <a:pt x="2328" y="14230"/>
                  </a:lnTo>
                  <a:lnTo>
                    <a:pt x="5540" y="28145"/>
                  </a:lnTo>
                  <a:lnTo>
                    <a:pt x="9601" y="41715"/>
                  </a:lnTo>
                  <a:lnTo>
                    <a:pt x="14481" y="54909"/>
                  </a:lnTo>
                  <a:lnTo>
                    <a:pt x="429484" y="54909"/>
                  </a:lnTo>
                  <a:lnTo>
                    <a:pt x="434362" y="41715"/>
                  </a:lnTo>
                  <a:lnTo>
                    <a:pt x="438421" y="28145"/>
                  </a:lnTo>
                  <a:lnTo>
                    <a:pt x="441632" y="14230"/>
                  </a:lnTo>
                  <a:lnTo>
                    <a:pt x="443965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4">
              <a:extLst>
                <a:ext uri="{FF2B5EF4-FFF2-40B4-BE49-F238E27FC236}">
                  <a16:creationId xmlns:a16="http://schemas.microsoft.com/office/drawing/2014/main" id="{57E44921-E99D-0542-9C20-5A25D231B0AF}"/>
                </a:ext>
              </a:extLst>
            </p:cNvPr>
            <p:cNvSpPr/>
            <p:nvPr/>
          </p:nvSpPr>
          <p:spPr>
            <a:xfrm>
              <a:off x="17294201" y="10851088"/>
              <a:ext cx="400050" cy="123189"/>
            </a:xfrm>
            <a:custGeom>
              <a:avLst/>
              <a:gdLst/>
              <a:ahLst/>
              <a:cxnLst/>
              <a:rect l="l" t="t" r="r" b="b"/>
              <a:pathLst>
                <a:path w="400050" h="123190">
                  <a:moveTo>
                    <a:pt x="399631" y="0"/>
                  </a:moveTo>
                  <a:lnTo>
                    <a:pt x="0" y="0"/>
                  </a:lnTo>
                  <a:lnTo>
                    <a:pt x="26578" y="40754"/>
                  </a:lnTo>
                  <a:lnTo>
                    <a:pt x="61146" y="74712"/>
                  </a:lnTo>
                  <a:lnTo>
                    <a:pt x="102406" y="100575"/>
                  </a:lnTo>
                  <a:lnTo>
                    <a:pt x="149061" y="117045"/>
                  </a:lnTo>
                  <a:lnTo>
                    <a:pt x="199815" y="122823"/>
                  </a:lnTo>
                  <a:lnTo>
                    <a:pt x="250569" y="117045"/>
                  </a:lnTo>
                  <a:lnTo>
                    <a:pt x="297225" y="100575"/>
                  </a:lnTo>
                  <a:lnTo>
                    <a:pt x="338485" y="74712"/>
                  </a:lnTo>
                  <a:lnTo>
                    <a:pt x="373052" y="40754"/>
                  </a:lnTo>
                  <a:lnTo>
                    <a:pt x="399631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5" name="object 15">
            <a:extLst>
              <a:ext uri="{FF2B5EF4-FFF2-40B4-BE49-F238E27FC236}">
                <a16:creationId xmlns:a16="http://schemas.microsoft.com/office/drawing/2014/main" id="{1939D79D-BFF7-804C-860A-FDA649AC06E6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8399" y="10392506"/>
            <a:ext cx="391240" cy="2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6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2392" y="432218"/>
            <a:ext cx="16277296" cy="947695"/>
          </a:xfrm>
          <a:prstGeom prst="rect">
            <a:avLst/>
          </a:prstGeom>
        </p:spPr>
        <p:txBody>
          <a:bodyPr vert="horz" wrap="square" lIns="0" tIns="267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10"/>
              </a:spcBef>
            </a:pPr>
            <a:r>
              <a:rPr lang="en-ZA" sz="4400" spc="90" dirty="0">
                <a:latin typeface="Arial" panose="020B0604020202020204" pitchFamily="34" charset="0"/>
                <a:cs typeface="Arial" panose="020B0604020202020204" pitchFamily="34" charset="0"/>
              </a:rPr>
              <a:t>Support to sustainable financing for ICM</a:t>
            </a:r>
            <a:endParaRPr lang="en-ZA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8348D04-4BF4-468C-A7E9-63D494EDF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2187" y="2575560"/>
            <a:ext cx="16159725" cy="276998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Commissioning of feasibility study on financing architecture: including revision of legal anchoring and institutional set up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Piloting of Performance Based Grants for Community Councils based on ICM planning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Piloting of Grants for community to encourage sustainable livelihood approaches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b="1" dirty="0"/>
          </a:p>
          <a:p>
            <a:endParaRPr lang="de-DE" dirty="0"/>
          </a:p>
        </p:txBody>
      </p:sp>
      <p:grpSp>
        <p:nvGrpSpPr>
          <p:cNvPr id="16" name="object 16"/>
          <p:cNvGrpSpPr/>
          <p:nvPr/>
        </p:nvGrpSpPr>
        <p:grpSpPr>
          <a:xfrm>
            <a:off x="0" y="9863563"/>
            <a:ext cx="20104100" cy="209550"/>
            <a:chOff x="0" y="9863563"/>
            <a:chExt cx="20104100" cy="209550"/>
          </a:xfrm>
        </p:grpSpPr>
        <p:sp>
          <p:nvSpPr>
            <p:cNvPr id="17" name="object 17"/>
            <p:cNvSpPr/>
            <p:nvPr/>
          </p:nvSpPr>
          <p:spPr>
            <a:xfrm>
              <a:off x="9568127" y="9863563"/>
              <a:ext cx="10536555" cy="209550"/>
            </a:xfrm>
            <a:custGeom>
              <a:avLst/>
              <a:gdLst/>
              <a:ahLst/>
              <a:cxnLst/>
              <a:rect l="l" t="t" r="r" b="b"/>
              <a:pathLst>
                <a:path w="10536555" h="209550">
                  <a:moveTo>
                    <a:pt x="1053597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0535972" y="209417"/>
                  </a:lnTo>
                  <a:lnTo>
                    <a:pt x="10535972" y="0"/>
                  </a:lnTo>
                  <a:close/>
                </a:path>
              </a:pathLst>
            </a:custGeom>
            <a:solidFill>
              <a:srgbClr val="479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61916" y="9863563"/>
              <a:ext cx="2706370" cy="209550"/>
            </a:xfrm>
            <a:custGeom>
              <a:avLst/>
              <a:gdLst/>
              <a:ahLst/>
              <a:cxnLst/>
              <a:rect l="l" t="t" r="r" b="b"/>
              <a:pathLst>
                <a:path w="2706370" h="209550">
                  <a:moveTo>
                    <a:pt x="2706210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2706210" y="209417"/>
                  </a:lnTo>
                  <a:lnTo>
                    <a:pt x="2706210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9863563"/>
              <a:ext cx="4956810" cy="209550"/>
            </a:xfrm>
            <a:custGeom>
              <a:avLst/>
              <a:gdLst/>
              <a:ahLst/>
              <a:cxnLst/>
              <a:rect l="l" t="t" r="r" b="b"/>
              <a:pathLst>
                <a:path w="4956810" h="209550">
                  <a:moveTo>
                    <a:pt x="4956623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4956623" y="209417"/>
                  </a:lnTo>
                  <a:lnTo>
                    <a:pt x="4956623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56623" y="9863563"/>
              <a:ext cx="1905635" cy="209550"/>
            </a:xfrm>
            <a:custGeom>
              <a:avLst/>
              <a:gdLst/>
              <a:ahLst/>
              <a:cxnLst/>
              <a:rect l="l" t="t" r="r" b="b"/>
              <a:pathLst>
                <a:path w="1905634" h="209550">
                  <a:moveTo>
                    <a:pt x="190529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905292" y="209417"/>
                  </a:lnTo>
                  <a:lnTo>
                    <a:pt x="1905292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4">
            <a:extLst>
              <a:ext uri="{FF2B5EF4-FFF2-40B4-BE49-F238E27FC236}">
                <a16:creationId xmlns:a16="http://schemas.microsoft.com/office/drawing/2014/main" id="{44EE001D-16BA-F747-A597-DE31C6A26085}"/>
              </a:ext>
            </a:extLst>
          </p:cNvPr>
          <p:cNvSpPr txBox="1"/>
          <p:nvPr/>
        </p:nvSpPr>
        <p:spPr>
          <a:xfrm>
            <a:off x="735374" y="1534889"/>
            <a:ext cx="18596048" cy="1801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en-GB" sz="1900" b="1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de-DE" sz="19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object 5">
            <a:extLst>
              <a:ext uri="{FF2B5EF4-FFF2-40B4-BE49-F238E27FC236}">
                <a16:creationId xmlns:a16="http://schemas.microsoft.com/office/drawing/2014/main" id="{60DE5CDB-87CF-4E44-94A3-B8F440F7AFF6}"/>
              </a:ext>
            </a:extLst>
          </p:cNvPr>
          <p:cNvGrpSpPr/>
          <p:nvPr/>
        </p:nvGrpSpPr>
        <p:grpSpPr>
          <a:xfrm>
            <a:off x="17879688" y="10615449"/>
            <a:ext cx="479425" cy="222250"/>
            <a:chOff x="17879688" y="10615449"/>
            <a:chExt cx="479425" cy="222250"/>
          </a:xfrm>
        </p:grpSpPr>
        <p:pic>
          <p:nvPicPr>
            <p:cNvPr id="26" name="object 6">
              <a:extLst>
                <a:ext uri="{FF2B5EF4-FFF2-40B4-BE49-F238E27FC236}">
                  <a16:creationId xmlns:a16="http://schemas.microsoft.com/office/drawing/2014/main" id="{570EBD31-12EC-2D49-9B88-7BFEB1156592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879688" y="10624359"/>
              <a:ext cx="165691" cy="212768"/>
            </a:xfrm>
            <a:prstGeom prst="rect">
              <a:avLst/>
            </a:prstGeom>
          </p:spPr>
        </p:pic>
        <p:sp>
          <p:nvSpPr>
            <p:cNvPr id="27" name="object 7">
              <a:extLst>
                <a:ext uri="{FF2B5EF4-FFF2-40B4-BE49-F238E27FC236}">
                  <a16:creationId xmlns:a16="http://schemas.microsoft.com/office/drawing/2014/main" id="{7317B3A7-91A7-B94D-A2A5-36E9211D813B}"/>
                </a:ext>
              </a:extLst>
            </p:cNvPr>
            <p:cNvSpPr/>
            <p:nvPr/>
          </p:nvSpPr>
          <p:spPr>
            <a:xfrm>
              <a:off x="18087310" y="10615449"/>
              <a:ext cx="271780" cy="221615"/>
            </a:xfrm>
            <a:custGeom>
              <a:avLst/>
              <a:gdLst/>
              <a:ahLst/>
              <a:cxnLst/>
              <a:rect l="l" t="t" r="r" b="b"/>
              <a:pathLst>
                <a:path w="271780" h="221615">
                  <a:moveTo>
                    <a:pt x="137189" y="0"/>
                  </a:moveTo>
                  <a:lnTo>
                    <a:pt x="98004" y="3605"/>
                  </a:lnTo>
                  <a:lnTo>
                    <a:pt x="36808" y="31434"/>
                  </a:lnTo>
                  <a:lnTo>
                    <a:pt x="9099" y="68863"/>
                  </a:lnTo>
                  <a:lnTo>
                    <a:pt x="0" y="113954"/>
                  </a:lnTo>
                  <a:lnTo>
                    <a:pt x="3551" y="145640"/>
                  </a:lnTo>
                  <a:lnTo>
                    <a:pt x="32269" y="192733"/>
                  </a:lnTo>
                  <a:lnTo>
                    <a:pt x="73580" y="214194"/>
                  </a:lnTo>
                  <a:lnTo>
                    <a:pt x="111437" y="220668"/>
                  </a:lnTo>
                  <a:lnTo>
                    <a:pt x="133618" y="221469"/>
                  </a:lnTo>
                  <a:lnTo>
                    <a:pt x="181804" y="217606"/>
                  </a:lnTo>
                  <a:lnTo>
                    <a:pt x="219554" y="205709"/>
                  </a:lnTo>
                  <a:lnTo>
                    <a:pt x="247804" y="185322"/>
                  </a:lnTo>
                  <a:lnTo>
                    <a:pt x="248779" y="183868"/>
                  </a:lnTo>
                  <a:lnTo>
                    <a:pt x="137189" y="183868"/>
                  </a:lnTo>
                  <a:lnTo>
                    <a:pt x="100110" y="180475"/>
                  </a:lnTo>
                  <a:lnTo>
                    <a:pt x="72483" y="170233"/>
                  </a:lnTo>
                  <a:lnTo>
                    <a:pt x="54152" y="153044"/>
                  </a:lnTo>
                  <a:lnTo>
                    <a:pt x="44961" y="128812"/>
                  </a:lnTo>
                  <a:lnTo>
                    <a:pt x="271174" y="128812"/>
                  </a:lnTo>
                  <a:lnTo>
                    <a:pt x="271174" y="109661"/>
                  </a:lnTo>
                  <a:lnTo>
                    <a:pt x="269153" y="93724"/>
                  </a:lnTo>
                  <a:lnTo>
                    <a:pt x="45736" y="93724"/>
                  </a:lnTo>
                  <a:lnTo>
                    <a:pt x="56104" y="69304"/>
                  </a:lnTo>
                  <a:lnTo>
                    <a:pt x="75188" y="51618"/>
                  </a:lnTo>
                  <a:lnTo>
                    <a:pt x="102680" y="40863"/>
                  </a:lnTo>
                  <a:lnTo>
                    <a:pt x="138268" y="37234"/>
                  </a:lnTo>
                  <a:lnTo>
                    <a:pt x="242644" y="37234"/>
                  </a:lnTo>
                  <a:lnTo>
                    <a:pt x="236021" y="29799"/>
                  </a:lnTo>
                  <a:lnTo>
                    <a:pt x="209260" y="13350"/>
                  </a:lnTo>
                  <a:lnTo>
                    <a:pt x="193505" y="7474"/>
                  </a:lnTo>
                  <a:lnTo>
                    <a:pt x="176327" y="3306"/>
                  </a:lnTo>
                  <a:lnTo>
                    <a:pt x="157597" y="822"/>
                  </a:lnTo>
                  <a:lnTo>
                    <a:pt x="137189" y="0"/>
                  </a:lnTo>
                  <a:close/>
                </a:path>
                <a:path w="271780" h="221615">
                  <a:moveTo>
                    <a:pt x="268326" y="154183"/>
                  </a:moveTo>
                  <a:lnTo>
                    <a:pt x="216265" y="154183"/>
                  </a:lnTo>
                  <a:lnTo>
                    <a:pt x="215899" y="154780"/>
                  </a:lnTo>
                  <a:lnTo>
                    <a:pt x="204180" y="167811"/>
                  </a:lnTo>
                  <a:lnTo>
                    <a:pt x="187523" y="176867"/>
                  </a:lnTo>
                  <a:lnTo>
                    <a:pt x="165375" y="182152"/>
                  </a:lnTo>
                  <a:lnTo>
                    <a:pt x="137189" y="183868"/>
                  </a:lnTo>
                  <a:lnTo>
                    <a:pt x="248779" y="183868"/>
                  </a:lnTo>
                  <a:lnTo>
                    <a:pt x="267489" y="155984"/>
                  </a:lnTo>
                  <a:lnTo>
                    <a:pt x="268326" y="154183"/>
                  </a:lnTo>
                  <a:close/>
                </a:path>
                <a:path w="271780" h="221615">
                  <a:moveTo>
                    <a:pt x="242644" y="37234"/>
                  </a:moveTo>
                  <a:lnTo>
                    <a:pt x="138268" y="37234"/>
                  </a:lnTo>
                  <a:lnTo>
                    <a:pt x="172911" y="40716"/>
                  </a:lnTo>
                  <a:lnTo>
                    <a:pt x="198783" y="51226"/>
                  </a:lnTo>
                  <a:lnTo>
                    <a:pt x="216030" y="68863"/>
                  </a:lnTo>
                  <a:lnTo>
                    <a:pt x="224799" y="93724"/>
                  </a:lnTo>
                  <a:lnTo>
                    <a:pt x="269153" y="93724"/>
                  </a:lnTo>
                  <a:lnTo>
                    <a:pt x="267196" y="78293"/>
                  </a:lnTo>
                  <a:lnTo>
                    <a:pt x="255405" y="51559"/>
                  </a:lnTo>
                  <a:lnTo>
                    <a:pt x="242644" y="37234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8">
            <a:extLst>
              <a:ext uri="{FF2B5EF4-FFF2-40B4-BE49-F238E27FC236}">
                <a16:creationId xmlns:a16="http://schemas.microsoft.com/office/drawing/2014/main" id="{39C23E05-6B96-4A43-B483-352B3C3F3EE9}"/>
              </a:ext>
            </a:extLst>
          </p:cNvPr>
          <p:cNvSpPr/>
          <p:nvPr/>
        </p:nvSpPr>
        <p:spPr>
          <a:xfrm>
            <a:off x="18426135" y="10620492"/>
            <a:ext cx="269875" cy="211454"/>
          </a:xfrm>
          <a:custGeom>
            <a:avLst/>
            <a:gdLst/>
            <a:ahLst/>
            <a:cxnLst/>
            <a:rect l="l" t="t" r="r" b="b"/>
            <a:pathLst>
              <a:path w="269875" h="211454">
                <a:moveTo>
                  <a:pt x="269468" y="0"/>
                </a:moveTo>
                <a:lnTo>
                  <a:pt x="221836" y="0"/>
                </a:lnTo>
                <a:lnTo>
                  <a:pt x="221836" y="154298"/>
                </a:lnTo>
                <a:lnTo>
                  <a:pt x="49705" y="0"/>
                </a:lnTo>
                <a:lnTo>
                  <a:pt x="0" y="0"/>
                </a:lnTo>
                <a:lnTo>
                  <a:pt x="0" y="210925"/>
                </a:lnTo>
                <a:lnTo>
                  <a:pt x="47935" y="210925"/>
                </a:lnTo>
                <a:lnTo>
                  <a:pt x="47935" y="54856"/>
                </a:lnTo>
                <a:lnTo>
                  <a:pt x="221836" y="210925"/>
                </a:lnTo>
                <a:lnTo>
                  <a:pt x="269468" y="210925"/>
                </a:lnTo>
                <a:lnTo>
                  <a:pt x="269468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9">
            <a:extLst>
              <a:ext uri="{FF2B5EF4-FFF2-40B4-BE49-F238E27FC236}">
                <a16:creationId xmlns:a16="http://schemas.microsoft.com/office/drawing/2014/main" id="{AC8D14CE-FA2E-224B-9829-E6142926782F}"/>
              </a:ext>
            </a:extLst>
          </p:cNvPr>
          <p:cNvSpPr/>
          <p:nvPr/>
        </p:nvSpPr>
        <p:spPr>
          <a:xfrm>
            <a:off x="18756563" y="10610134"/>
            <a:ext cx="281305" cy="227329"/>
          </a:xfrm>
          <a:custGeom>
            <a:avLst/>
            <a:gdLst/>
            <a:ahLst/>
            <a:cxnLst/>
            <a:rect l="l" t="t" r="r" b="b"/>
            <a:pathLst>
              <a:path w="281305" h="227329">
                <a:moveTo>
                  <a:pt x="140131" y="0"/>
                </a:moveTo>
                <a:lnTo>
                  <a:pt x="100945" y="3402"/>
                </a:lnTo>
                <a:lnTo>
                  <a:pt x="39362" y="30060"/>
                </a:lnTo>
                <a:lnTo>
                  <a:pt x="9978" y="66450"/>
                </a:lnTo>
                <a:lnTo>
                  <a:pt x="0" y="114855"/>
                </a:lnTo>
                <a:lnTo>
                  <a:pt x="8728" y="163675"/>
                </a:lnTo>
                <a:lnTo>
                  <a:pt x="34831" y="198668"/>
                </a:lnTo>
                <a:lnTo>
                  <a:pt x="78188" y="219734"/>
                </a:lnTo>
                <a:lnTo>
                  <a:pt x="138676" y="226778"/>
                </a:lnTo>
                <a:lnTo>
                  <a:pt x="199632" y="219440"/>
                </a:lnTo>
                <a:lnTo>
                  <a:pt x="244253" y="197882"/>
                </a:lnTo>
                <a:lnTo>
                  <a:pt x="253425" y="186140"/>
                </a:lnTo>
                <a:lnTo>
                  <a:pt x="139765" y="186140"/>
                </a:lnTo>
                <a:lnTo>
                  <a:pt x="99849" y="181747"/>
                </a:lnTo>
                <a:lnTo>
                  <a:pt x="71531" y="168485"/>
                </a:lnTo>
                <a:lnTo>
                  <a:pt x="54656" y="146229"/>
                </a:lnTo>
                <a:lnTo>
                  <a:pt x="49066" y="114855"/>
                </a:lnTo>
                <a:lnTo>
                  <a:pt x="55084" y="82600"/>
                </a:lnTo>
                <a:lnTo>
                  <a:pt x="72764" y="58990"/>
                </a:lnTo>
                <a:lnTo>
                  <a:pt x="101545" y="44485"/>
                </a:lnTo>
                <a:lnTo>
                  <a:pt x="140864" y="39548"/>
                </a:lnTo>
                <a:lnTo>
                  <a:pt x="251382" y="39548"/>
                </a:lnTo>
                <a:lnTo>
                  <a:pt x="242697" y="30174"/>
                </a:lnTo>
                <a:lnTo>
                  <a:pt x="213532" y="13287"/>
                </a:lnTo>
                <a:lnTo>
                  <a:pt x="196852" y="7438"/>
                </a:lnTo>
                <a:lnTo>
                  <a:pt x="179145" y="3290"/>
                </a:lnTo>
                <a:lnTo>
                  <a:pt x="160280" y="818"/>
                </a:lnTo>
                <a:lnTo>
                  <a:pt x="140131" y="0"/>
                </a:lnTo>
                <a:close/>
              </a:path>
              <a:path w="281305" h="227329">
                <a:moveTo>
                  <a:pt x="251382" y="39548"/>
                </a:moveTo>
                <a:lnTo>
                  <a:pt x="140864" y="39548"/>
                </a:lnTo>
                <a:lnTo>
                  <a:pt x="179872" y="44485"/>
                </a:lnTo>
                <a:lnTo>
                  <a:pt x="208426" y="58990"/>
                </a:lnTo>
                <a:lnTo>
                  <a:pt x="225969" y="82600"/>
                </a:lnTo>
                <a:lnTo>
                  <a:pt x="231940" y="114855"/>
                </a:lnTo>
                <a:lnTo>
                  <a:pt x="226259" y="146229"/>
                </a:lnTo>
                <a:lnTo>
                  <a:pt x="209110" y="168485"/>
                </a:lnTo>
                <a:lnTo>
                  <a:pt x="180332" y="181747"/>
                </a:lnTo>
                <a:lnTo>
                  <a:pt x="139765" y="186140"/>
                </a:lnTo>
                <a:lnTo>
                  <a:pt x="253425" y="186140"/>
                </a:lnTo>
                <a:lnTo>
                  <a:pt x="271665" y="162792"/>
                </a:lnTo>
                <a:lnTo>
                  <a:pt x="280996" y="114855"/>
                </a:lnTo>
                <a:lnTo>
                  <a:pt x="276663" y="81317"/>
                </a:lnTo>
                <a:lnTo>
                  <a:pt x="263819" y="52970"/>
                </a:lnTo>
                <a:lnTo>
                  <a:pt x="251382" y="39548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0">
            <a:extLst>
              <a:ext uri="{FF2B5EF4-FFF2-40B4-BE49-F238E27FC236}">
                <a16:creationId xmlns:a16="http://schemas.microsoft.com/office/drawing/2014/main" id="{212B7178-439C-0548-9B5A-211952969C27}"/>
              </a:ext>
            </a:extLst>
          </p:cNvPr>
          <p:cNvSpPr/>
          <p:nvPr/>
        </p:nvSpPr>
        <p:spPr>
          <a:xfrm>
            <a:off x="19099035" y="10610132"/>
            <a:ext cx="563245" cy="227329"/>
          </a:xfrm>
          <a:custGeom>
            <a:avLst/>
            <a:gdLst/>
            <a:ahLst/>
            <a:cxnLst/>
            <a:rect l="l" t="t" r="r" b="b"/>
            <a:pathLst>
              <a:path w="563244" h="227329">
                <a:moveTo>
                  <a:pt x="266001" y="226796"/>
                </a:moveTo>
                <a:lnTo>
                  <a:pt x="157340" y="99275"/>
                </a:lnTo>
                <a:lnTo>
                  <a:pt x="260578" y="15341"/>
                </a:lnTo>
                <a:lnTo>
                  <a:pt x="194271" y="15341"/>
                </a:lnTo>
                <a:lnTo>
                  <a:pt x="46875" y="136359"/>
                </a:lnTo>
                <a:lnTo>
                  <a:pt x="46875" y="15341"/>
                </a:lnTo>
                <a:lnTo>
                  <a:pt x="0" y="15341"/>
                </a:lnTo>
                <a:lnTo>
                  <a:pt x="0" y="226796"/>
                </a:lnTo>
                <a:lnTo>
                  <a:pt x="46875" y="226796"/>
                </a:lnTo>
                <a:lnTo>
                  <a:pt x="46875" y="182537"/>
                </a:lnTo>
                <a:lnTo>
                  <a:pt x="120548" y="124307"/>
                </a:lnTo>
                <a:lnTo>
                  <a:pt x="207327" y="226796"/>
                </a:lnTo>
                <a:lnTo>
                  <a:pt x="266001" y="226796"/>
                </a:lnTo>
                <a:close/>
              </a:path>
              <a:path w="563244" h="227329">
                <a:moveTo>
                  <a:pt x="563219" y="80784"/>
                </a:moveTo>
                <a:lnTo>
                  <a:pt x="556120" y="44602"/>
                </a:lnTo>
                <a:lnTo>
                  <a:pt x="548868" y="36258"/>
                </a:lnTo>
                <a:lnTo>
                  <a:pt x="534250" y="19443"/>
                </a:lnTo>
                <a:lnTo>
                  <a:pt x="517817" y="13017"/>
                </a:lnTo>
                <a:lnTo>
                  <a:pt x="517817" y="109728"/>
                </a:lnTo>
                <a:lnTo>
                  <a:pt x="517715" y="115951"/>
                </a:lnTo>
                <a:lnTo>
                  <a:pt x="500291" y="154762"/>
                </a:lnTo>
                <a:lnTo>
                  <a:pt x="450342" y="185000"/>
                </a:lnTo>
                <a:lnTo>
                  <a:pt x="404761" y="191274"/>
                </a:lnTo>
                <a:lnTo>
                  <a:pt x="382905" y="189572"/>
                </a:lnTo>
                <a:lnTo>
                  <a:pt x="367411" y="184416"/>
                </a:lnTo>
                <a:lnTo>
                  <a:pt x="358165" y="175780"/>
                </a:lnTo>
                <a:lnTo>
                  <a:pt x="355104" y="163601"/>
                </a:lnTo>
                <a:lnTo>
                  <a:pt x="355104" y="163233"/>
                </a:lnTo>
                <a:lnTo>
                  <a:pt x="380695" y="134302"/>
                </a:lnTo>
                <a:lnTo>
                  <a:pt x="420522" y="127152"/>
                </a:lnTo>
                <a:lnTo>
                  <a:pt x="451739" y="124929"/>
                </a:lnTo>
                <a:lnTo>
                  <a:pt x="476529" y="122809"/>
                </a:lnTo>
                <a:lnTo>
                  <a:pt x="495388" y="119672"/>
                </a:lnTo>
                <a:lnTo>
                  <a:pt x="508939" y="115366"/>
                </a:lnTo>
                <a:lnTo>
                  <a:pt x="517817" y="109728"/>
                </a:lnTo>
                <a:lnTo>
                  <a:pt x="517817" y="13017"/>
                </a:lnTo>
                <a:lnTo>
                  <a:pt x="496785" y="4775"/>
                </a:lnTo>
                <a:lnTo>
                  <a:pt x="442874" y="0"/>
                </a:lnTo>
                <a:lnTo>
                  <a:pt x="387819" y="5156"/>
                </a:lnTo>
                <a:lnTo>
                  <a:pt x="347306" y="20701"/>
                </a:lnTo>
                <a:lnTo>
                  <a:pt x="321094" y="46786"/>
                </a:lnTo>
                <a:lnTo>
                  <a:pt x="308978" y="83566"/>
                </a:lnTo>
                <a:lnTo>
                  <a:pt x="308800" y="84988"/>
                </a:lnTo>
                <a:lnTo>
                  <a:pt x="358254" y="84988"/>
                </a:lnTo>
                <a:lnTo>
                  <a:pt x="358381" y="83883"/>
                </a:lnTo>
                <a:lnTo>
                  <a:pt x="365785" y="61988"/>
                </a:lnTo>
                <a:lnTo>
                  <a:pt x="382066" y="47218"/>
                </a:lnTo>
                <a:lnTo>
                  <a:pt x="408546" y="38874"/>
                </a:lnTo>
                <a:lnTo>
                  <a:pt x="446532" y="36258"/>
                </a:lnTo>
                <a:lnTo>
                  <a:pt x="472998" y="37934"/>
                </a:lnTo>
                <a:lnTo>
                  <a:pt x="510755" y="54457"/>
                </a:lnTo>
                <a:lnTo>
                  <a:pt x="517093" y="65036"/>
                </a:lnTo>
                <a:lnTo>
                  <a:pt x="517093" y="70904"/>
                </a:lnTo>
                <a:lnTo>
                  <a:pt x="480644" y="91363"/>
                </a:lnTo>
                <a:lnTo>
                  <a:pt x="417677" y="96291"/>
                </a:lnTo>
                <a:lnTo>
                  <a:pt x="393242" y="98894"/>
                </a:lnTo>
                <a:lnTo>
                  <a:pt x="351866" y="108013"/>
                </a:lnTo>
                <a:lnTo>
                  <a:pt x="311823" y="136855"/>
                </a:lnTo>
                <a:lnTo>
                  <a:pt x="304203" y="167259"/>
                </a:lnTo>
                <a:lnTo>
                  <a:pt x="309740" y="193230"/>
                </a:lnTo>
                <a:lnTo>
                  <a:pt x="326326" y="211836"/>
                </a:lnTo>
                <a:lnTo>
                  <a:pt x="353872" y="223050"/>
                </a:lnTo>
                <a:lnTo>
                  <a:pt x="392315" y="226796"/>
                </a:lnTo>
                <a:lnTo>
                  <a:pt x="423240" y="224764"/>
                </a:lnTo>
                <a:lnTo>
                  <a:pt x="474853" y="208648"/>
                </a:lnTo>
                <a:lnTo>
                  <a:pt x="509028" y="180670"/>
                </a:lnTo>
                <a:lnTo>
                  <a:pt x="519264" y="165595"/>
                </a:lnTo>
                <a:lnTo>
                  <a:pt x="523392" y="219824"/>
                </a:lnTo>
                <a:lnTo>
                  <a:pt x="563219" y="219824"/>
                </a:lnTo>
                <a:lnTo>
                  <a:pt x="563219" y="165595"/>
                </a:lnTo>
                <a:lnTo>
                  <a:pt x="563219" y="109728"/>
                </a:lnTo>
                <a:lnTo>
                  <a:pt x="563219" y="80784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11">
            <a:extLst>
              <a:ext uri="{FF2B5EF4-FFF2-40B4-BE49-F238E27FC236}">
                <a16:creationId xmlns:a16="http://schemas.microsoft.com/office/drawing/2014/main" id="{527F8A22-6617-4446-97A9-695744FCC852}"/>
              </a:ext>
            </a:extLst>
          </p:cNvPr>
          <p:cNvGrpSpPr/>
          <p:nvPr/>
        </p:nvGrpSpPr>
        <p:grpSpPr>
          <a:xfrm>
            <a:off x="17270138" y="10697205"/>
            <a:ext cx="448309" cy="276860"/>
            <a:chOff x="17270138" y="10697205"/>
            <a:chExt cx="448309" cy="276860"/>
          </a:xfrm>
        </p:grpSpPr>
        <p:sp>
          <p:nvSpPr>
            <p:cNvPr id="32" name="object 12">
              <a:extLst>
                <a:ext uri="{FF2B5EF4-FFF2-40B4-BE49-F238E27FC236}">
                  <a16:creationId xmlns:a16="http://schemas.microsoft.com/office/drawing/2014/main" id="{4443DCF7-B0F3-D14C-AD54-4D5408B7A664}"/>
                </a:ext>
              </a:extLst>
            </p:cNvPr>
            <p:cNvSpPr/>
            <p:nvPr/>
          </p:nvSpPr>
          <p:spPr>
            <a:xfrm>
              <a:off x="17270138" y="10697205"/>
              <a:ext cx="448309" cy="55244"/>
            </a:xfrm>
            <a:custGeom>
              <a:avLst/>
              <a:gdLst/>
              <a:ahLst/>
              <a:cxnLst/>
              <a:rect l="l" t="t" r="r" b="b"/>
              <a:pathLst>
                <a:path w="448309" h="55245">
                  <a:moveTo>
                    <a:pt x="440300" y="0"/>
                  </a:moveTo>
                  <a:lnTo>
                    <a:pt x="7455" y="0"/>
                  </a:lnTo>
                  <a:lnTo>
                    <a:pt x="4412" y="12040"/>
                  </a:lnTo>
                  <a:lnTo>
                    <a:pt x="2145" y="24279"/>
                  </a:lnTo>
                  <a:lnTo>
                    <a:pt x="668" y="36679"/>
                  </a:lnTo>
                  <a:lnTo>
                    <a:pt x="0" y="51087"/>
                  </a:lnTo>
                  <a:lnTo>
                    <a:pt x="73" y="54846"/>
                  </a:lnTo>
                  <a:lnTo>
                    <a:pt x="447693" y="54846"/>
                  </a:lnTo>
                  <a:lnTo>
                    <a:pt x="447766" y="49202"/>
                  </a:lnTo>
                  <a:lnTo>
                    <a:pt x="447097" y="36679"/>
                  </a:lnTo>
                  <a:lnTo>
                    <a:pt x="445619" y="24279"/>
                  </a:lnTo>
                  <a:lnTo>
                    <a:pt x="443349" y="12040"/>
                  </a:lnTo>
                  <a:lnTo>
                    <a:pt x="440300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13">
              <a:extLst>
                <a:ext uri="{FF2B5EF4-FFF2-40B4-BE49-F238E27FC236}">
                  <a16:creationId xmlns:a16="http://schemas.microsoft.com/office/drawing/2014/main" id="{B07ED25A-AD7E-6A41-9D7C-DB994BB0C992}"/>
                </a:ext>
              </a:extLst>
            </p:cNvPr>
            <p:cNvSpPr/>
            <p:nvPr/>
          </p:nvSpPr>
          <p:spPr>
            <a:xfrm>
              <a:off x="17272040" y="10775656"/>
              <a:ext cx="444500" cy="55244"/>
            </a:xfrm>
            <a:custGeom>
              <a:avLst/>
              <a:gdLst/>
              <a:ahLst/>
              <a:cxnLst/>
              <a:rect l="l" t="t" r="r" b="b"/>
              <a:pathLst>
                <a:path w="444500" h="55245">
                  <a:moveTo>
                    <a:pt x="443965" y="0"/>
                  </a:moveTo>
                  <a:lnTo>
                    <a:pt x="0" y="0"/>
                  </a:lnTo>
                  <a:lnTo>
                    <a:pt x="2328" y="14230"/>
                  </a:lnTo>
                  <a:lnTo>
                    <a:pt x="5540" y="28145"/>
                  </a:lnTo>
                  <a:lnTo>
                    <a:pt x="9601" y="41715"/>
                  </a:lnTo>
                  <a:lnTo>
                    <a:pt x="14481" y="54909"/>
                  </a:lnTo>
                  <a:lnTo>
                    <a:pt x="429484" y="54909"/>
                  </a:lnTo>
                  <a:lnTo>
                    <a:pt x="434362" y="41715"/>
                  </a:lnTo>
                  <a:lnTo>
                    <a:pt x="438421" y="28145"/>
                  </a:lnTo>
                  <a:lnTo>
                    <a:pt x="441632" y="14230"/>
                  </a:lnTo>
                  <a:lnTo>
                    <a:pt x="443965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4">
              <a:extLst>
                <a:ext uri="{FF2B5EF4-FFF2-40B4-BE49-F238E27FC236}">
                  <a16:creationId xmlns:a16="http://schemas.microsoft.com/office/drawing/2014/main" id="{57E44921-E99D-0542-9C20-5A25D231B0AF}"/>
                </a:ext>
              </a:extLst>
            </p:cNvPr>
            <p:cNvSpPr/>
            <p:nvPr/>
          </p:nvSpPr>
          <p:spPr>
            <a:xfrm>
              <a:off x="17294201" y="10851088"/>
              <a:ext cx="400050" cy="123189"/>
            </a:xfrm>
            <a:custGeom>
              <a:avLst/>
              <a:gdLst/>
              <a:ahLst/>
              <a:cxnLst/>
              <a:rect l="l" t="t" r="r" b="b"/>
              <a:pathLst>
                <a:path w="400050" h="123190">
                  <a:moveTo>
                    <a:pt x="399631" y="0"/>
                  </a:moveTo>
                  <a:lnTo>
                    <a:pt x="0" y="0"/>
                  </a:lnTo>
                  <a:lnTo>
                    <a:pt x="26578" y="40754"/>
                  </a:lnTo>
                  <a:lnTo>
                    <a:pt x="61146" y="74712"/>
                  </a:lnTo>
                  <a:lnTo>
                    <a:pt x="102406" y="100575"/>
                  </a:lnTo>
                  <a:lnTo>
                    <a:pt x="149061" y="117045"/>
                  </a:lnTo>
                  <a:lnTo>
                    <a:pt x="199815" y="122823"/>
                  </a:lnTo>
                  <a:lnTo>
                    <a:pt x="250569" y="117045"/>
                  </a:lnTo>
                  <a:lnTo>
                    <a:pt x="297225" y="100575"/>
                  </a:lnTo>
                  <a:lnTo>
                    <a:pt x="338485" y="74712"/>
                  </a:lnTo>
                  <a:lnTo>
                    <a:pt x="373052" y="40754"/>
                  </a:lnTo>
                  <a:lnTo>
                    <a:pt x="399631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5" name="object 15">
            <a:extLst>
              <a:ext uri="{FF2B5EF4-FFF2-40B4-BE49-F238E27FC236}">
                <a16:creationId xmlns:a16="http://schemas.microsoft.com/office/drawing/2014/main" id="{1939D79D-BFF7-804C-860A-FDA649AC06E6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8399" y="10392506"/>
            <a:ext cx="391240" cy="25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235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2392" y="432218"/>
            <a:ext cx="16277296" cy="947695"/>
          </a:xfrm>
          <a:prstGeom prst="rect">
            <a:avLst/>
          </a:prstGeom>
        </p:spPr>
        <p:txBody>
          <a:bodyPr vert="horz" wrap="square" lIns="0" tIns="267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10"/>
              </a:spcBef>
            </a:pPr>
            <a:r>
              <a:rPr lang="en-ZA" sz="4400" dirty="0">
                <a:latin typeface="Arial" panose="020B0604020202020204" pitchFamily="34" charset="0"/>
                <a:cs typeface="Arial" panose="020B0604020202020204" pitchFamily="34" charset="0"/>
              </a:rPr>
              <a:t>Priorities and next steps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8348D04-4BF4-468C-A7E9-63D494EDF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2187" y="2575560"/>
            <a:ext cx="16159725" cy="830997"/>
          </a:xfrm>
        </p:spPr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de-DE" dirty="0"/>
          </a:p>
        </p:txBody>
      </p:sp>
      <p:grpSp>
        <p:nvGrpSpPr>
          <p:cNvPr id="16" name="object 16"/>
          <p:cNvGrpSpPr/>
          <p:nvPr/>
        </p:nvGrpSpPr>
        <p:grpSpPr>
          <a:xfrm>
            <a:off x="0" y="9863563"/>
            <a:ext cx="20104100" cy="209550"/>
            <a:chOff x="0" y="9863563"/>
            <a:chExt cx="20104100" cy="209550"/>
          </a:xfrm>
        </p:grpSpPr>
        <p:sp>
          <p:nvSpPr>
            <p:cNvPr id="17" name="object 17"/>
            <p:cNvSpPr/>
            <p:nvPr/>
          </p:nvSpPr>
          <p:spPr>
            <a:xfrm>
              <a:off x="9568127" y="9863563"/>
              <a:ext cx="10536555" cy="209550"/>
            </a:xfrm>
            <a:custGeom>
              <a:avLst/>
              <a:gdLst/>
              <a:ahLst/>
              <a:cxnLst/>
              <a:rect l="l" t="t" r="r" b="b"/>
              <a:pathLst>
                <a:path w="10536555" h="209550">
                  <a:moveTo>
                    <a:pt x="1053597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0535972" y="209417"/>
                  </a:lnTo>
                  <a:lnTo>
                    <a:pt x="10535972" y="0"/>
                  </a:lnTo>
                  <a:close/>
                </a:path>
              </a:pathLst>
            </a:custGeom>
            <a:solidFill>
              <a:srgbClr val="479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61916" y="9863563"/>
              <a:ext cx="2706370" cy="209550"/>
            </a:xfrm>
            <a:custGeom>
              <a:avLst/>
              <a:gdLst/>
              <a:ahLst/>
              <a:cxnLst/>
              <a:rect l="l" t="t" r="r" b="b"/>
              <a:pathLst>
                <a:path w="2706370" h="209550">
                  <a:moveTo>
                    <a:pt x="2706210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2706210" y="209417"/>
                  </a:lnTo>
                  <a:lnTo>
                    <a:pt x="2706210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9863563"/>
              <a:ext cx="4956810" cy="209550"/>
            </a:xfrm>
            <a:custGeom>
              <a:avLst/>
              <a:gdLst/>
              <a:ahLst/>
              <a:cxnLst/>
              <a:rect l="l" t="t" r="r" b="b"/>
              <a:pathLst>
                <a:path w="4956810" h="209550">
                  <a:moveTo>
                    <a:pt x="4956623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4956623" y="209417"/>
                  </a:lnTo>
                  <a:lnTo>
                    <a:pt x="4956623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56623" y="9863563"/>
              <a:ext cx="1905635" cy="209550"/>
            </a:xfrm>
            <a:custGeom>
              <a:avLst/>
              <a:gdLst/>
              <a:ahLst/>
              <a:cxnLst/>
              <a:rect l="l" t="t" r="r" b="b"/>
              <a:pathLst>
                <a:path w="1905634" h="209550">
                  <a:moveTo>
                    <a:pt x="190529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905292" y="209417"/>
                  </a:lnTo>
                  <a:lnTo>
                    <a:pt x="1905292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4">
            <a:extLst>
              <a:ext uri="{FF2B5EF4-FFF2-40B4-BE49-F238E27FC236}">
                <a16:creationId xmlns:a16="http://schemas.microsoft.com/office/drawing/2014/main" id="{44EE001D-16BA-F747-A597-DE31C6A26085}"/>
              </a:ext>
            </a:extLst>
          </p:cNvPr>
          <p:cNvSpPr txBox="1"/>
          <p:nvPr/>
        </p:nvSpPr>
        <p:spPr>
          <a:xfrm>
            <a:off x="735374" y="1534889"/>
            <a:ext cx="18596048" cy="1801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05740" indent="-342900">
              <a:lnSpc>
                <a:spcPct val="108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en-GB" sz="24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en-GB" sz="1900" b="1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lang="de-DE" sz="1900" spc="110" dirty="0">
              <a:solidFill>
                <a:srgbClr val="040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5740">
              <a:lnSpc>
                <a:spcPct val="108900"/>
              </a:lnSpc>
              <a:spcBef>
                <a:spcPts val="100"/>
              </a:spcBef>
            </a:pP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object 5">
            <a:extLst>
              <a:ext uri="{FF2B5EF4-FFF2-40B4-BE49-F238E27FC236}">
                <a16:creationId xmlns:a16="http://schemas.microsoft.com/office/drawing/2014/main" id="{60DE5CDB-87CF-4E44-94A3-B8F440F7AFF6}"/>
              </a:ext>
            </a:extLst>
          </p:cNvPr>
          <p:cNvGrpSpPr/>
          <p:nvPr/>
        </p:nvGrpSpPr>
        <p:grpSpPr>
          <a:xfrm>
            <a:off x="17879688" y="10615449"/>
            <a:ext cx="479425" cy="222250"/>
            <a:chOff x="17879688" y="10615449"/>
            <a:chExt cx="479425" cy="222250"/>
          </a:xfrm>
        </p:grpSpPr>
        <p:pic>
          <p:nvPicPr>
            <p:cNvPr id="26" name="object 6">
              <a:extLst>
                <a:ext uri="{FF2B5EF4-FFF2-40B4-BE49-F238E27FC236}">
                  <a16:creationId xmlns:a16="http://schemas.microsoft.com/office/drawing/2014/main" id="{570EBD31-12EC-2D49-9B88-7BFEB1156592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879688" y="10624359"/>
              <a:ext cx="165691" cy="212768"/>
            </a:xfrm>
            <a:prstGeom prst="rect">
              <a:avLst/>
            </a:prstGeom>
          </p:spPr>
        </p:pic>
        <p:sp>
          <p:nvSpPr>
            <p:cNvPr id="27" name="object 7">
              <a:extLst>
                <a:ext uri="{FF2B5EF4-FFF2-40B4-BE49-F238E27FC236}">
                  <a16:creationId xmlns:a16="http://schemas.microsoft.com/office/drawing/2014/main" id="{7317B3A7-91A7-B94D-A2A5-36E9211D813B}"/>
                </a:ext>
              </a:extLst>
            </p:cNvPr>
            <p:cNvSpPr/>
            <p:nvPr/>
          </p:nvSpPr>
          <p:spPr>
            <a:xfrm>
              <a:off x="18087310" y="10615449"/>
              <a:ext cx="271780" cy="221615"/>
            </a:xfrm>
            <a:custGeom>
              <a:avLst/>
              <a:gdLst/>
              <a:ahLst/>
              <a:cxnLst/>
              <a:rect l="l" t="t" r="r" b="b"/>
              <a:pathLst>
                <a:path w="271780" h="221615">
                  <a:moveTo>
                    <a:pt x="137189" y="0"/>
                  </a:moveTo>
                  <a:lnTo>
                    <a:pt x="98004" y="3605"/>
                  </a:lnTo>
                  <a:lnTo>
                    <a:pt x="36808" y="31434"/>
                  </a:lnTo>
                  <a:lnTo>
                    <a:pt x="9099" y="68863"/>
                  </a:lnTo>
                  <a:lnTo>
                    <a:pt x="0" y="113954"/>
                  </a:lnTo>
                  <a:lnTo>
                    <a:pt x="3551" y="145640"/>
                  </a:lnTo>
                  <a:lnTo>
                    <a:pt x="32269" y="192733"/>
                  </a:lnTo>
                  <a:lnTo>
                    <a:pt x="73580" y="214194"/>
                  </a:lnTo>
                  <a:lnTo>
                    <a:pt x="111437" y="220668"/>
                  </a:lnTo>
                  <a:lnTo>
                    <a:pt x="133618" y="221469"/>
                  </a:lnTo>
                  <a:lnTo>
                    <a:pt x="181804" y="217606"/>
                  </a:lnTo>
                  <a:lnTo>
                    <a:pt x="219554" y="205709"/>
                  </a:lnTo>
                  <a:lnTo>
                    <a:pt x="247804" y="185322"/>
                  </a:lnTo>
                  <a:lnTo>
                    <a:pt x="248779" y="183868"/>
                  </a:lnTo>
                  <a:lnTo>
                    <a:pt x="137189" y="183868"/>
                  </a:lnTo>
                  <a:lnTo>
                    <a:pt x="100110" y="180475"/>
                  </a:lnTo>
                  <a:lnTo>
                    <a:pt x="72483" y="170233"/>
                  </a:lnTo>
                  <a:lnTo>
                    <a:pt x="54152" y="153044"/>
                  </a:lnTo>
                  <a:lnTo>
                    <a:pt x="44961" y="128812"/>
                  </a:lnTo>
                  <a:lnTo>
                    <a:pt x="271174" y="128812"/>
                  </a:lnTo>
                  <a:lnTo>
                    <a:pt x="271174" y="109661"/>
                  </a:lnTo>
                  <a:lnTo>
                    <a:pt x="269153" y="93724"/>
                  </a:lnTo>
                  <a:lnTo>
                    <a:pt x="45736" y="93724"/>
                  </a:lnTo>
                  <a:lnTo>
                    <a:pt x="56104" y="69304"/>
                  </a:lnTo>
                  <a:lnTo>
                    <a:pt x="75188" y="51618"/>
                  </a:lnTo>
                  <a:lnTo>
                    <a:pt x="102680" y="40863"/>
                  </a:lnTo>
                  <a:lnTo>
                    <a:pt x="138268" y="37234"/>
                  </a:lnTo>
                  <a:lnTo>
                    <a:pt x="242644" y="37234"/>
                  </a:lnTo>
                  <a:lnTo>
                    <a:pt x="236021" y="29799"/>
                  </a:lnTo>
                  <a:lnTo>
                    <a:pt x="209260" y="13350"/>
                  </a:lnTo>
                  <a:lnTo>
                    <a:pt x="193505" y="7474"/>
                  </a:lnTo>
                  <a:lnTo>
                    <a:pt x="176327" y="3306"/>
                  </a:lnTo>
                  <a:lnTo>
                    <a:pt x="157597" y="822"/>
                  </a:lnTo>
                  <a:lnTo>
                    <a:pt x="137189" y="0"/>
                  </a:lnTo>
                  <a:close/>
                </a:path>
                <a:path w="271780" h="221615">
                  <a:moveTo>
                    <a:pt x="268326" y="154183"/>
                  </a:moveTo>
                  <a:lnTo>
                    <a:pt x="216265" y="154183"/>
                  </a:lnTo>
                  <a:lnTo>
                    <a:pt x="215899" y="154780"/>
                  </a:lnTo>
                  <a:lnTo>
                    <a:pt x="204180" y="167811"/>
                  </a:lnTo>
                  <a:lnTo>
                    <a:pt x="187523" y="176867"/>
                  </a:lnTo>
                  <a:lnTo>
                    <a:pt x="165375" y="182152"/>
                  </a:lnTo>
                  <a:lnTo>
                    <a:pt x="137189" y="183868"/>
                  </a:lnTo>
                  <a:lnTo>
                    <a:pt x="248779" y="183868"/>
                  </a:lnTo>
                  <a:lnTo>
                    <a:pt x="267489" y="155984"/>
                  </a:lnTo>
                  <a:lnTo>
                    <a:pt x="268326" y="154183"/>
                  </a:lnTo>
                  <a:close/>
                </a:path>
                <a:path w="271780" h="221615">
                  <a:moveTo>
                    <a:pt x="242644" y="37234"/>
                  </a:moveTo>
                  <a:lnTo>
                    <a:pt x="138268" y="37234"/>
                  </a:lnTo>
                  <a:lnTo>
                    <a:pt x="172911" y="40716"/>
                  </a:lnTo>
                  <a:lnTo>
                    <a:pt x="198783" y="51226"/>
                  </a:lnTo>
                  <a:lnTo>
                    <a:pt x="216030" y="68863"/>
                  </a:lnTo>
                  <a:lnTo>
                    <a:pt x="224799" y="93724"/>
                  </a:lnTo>
                  <a:lnTo>
                    <a:pt x="269153" y="93724"/>
                  </a:lnTo>
                  <a:lnTo>
                    <a:pt x="267196" y="78293"/>
                  </a:lnTo>
                  <a:lnTo>
                    <a:pt x="255405" y="51559"/>
                  </a:lnTo>
                  <a:lnTo>
                    <a:pt x="242644" y="37234"/>
                  </a:lnTo>
                  <a:close/>
                </a:path>
              </a:pathLst>
            </a:custGeom>
            <a:solidFill>
              <a:srgbClr val="04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8">
            <a:extLst>
              <a:ext uri="{FF2B5EF4-FFF2-40B4-BE49-F238E27FC236}">
                <a16:creationId xmlns:a16="http://schemas.microsoft.com/office/drawing/2014/main" id="{39C23E05-6B96-4A43-B483-352B3C3F3EE9}"/>
              </a:ext>
            </a:extLst>
          </p:cNvPr>
          <p:cNvSpPr/>
          <p:nvPr/>
        </p:nvSpPr>
        <p:spPr>
          <a:xfrm>
            <a:off x="18426135" y="10620492"/>
            <a:ext cx="269875" cy="211454"/>
          </a:xfrm>
          <a:custGeom>
            <a:avLst/>
            <a:gdLst/>
            <a:ahLst/>
            <a:cxnLst/>
            <a:rect l="l" t="t" r="r" b="b"/>
            <a:pathLst>
              <a:path w="269875" h="211454">
                <a:moveTo>
                  <a:pt x="269468" y="0"/>
                </a:moveTo>
                <a:lnTo>
                  <a:pt x="221836" y="0"/>
                </a:lnTo>
                <a:lnTo>
                  <a:pt x="221836" y="154298"/>
                </a:lnTo>
                <a:lnTo>
                  <a:pt x="49705" y="0"/>
                </a:lnTo>
                <a:lnTo>
                  <a:pt x="0" y="0"/>
                </a:lnTo>
                <a:lnTo>
                  <a:pt x="0" y="210925"/>
                </a:lnTo>
                <a:lnTo>
                  <a:pt x="47935" y="210925"/>
                </a:lnTo>
                <a:lnTo>
                  <a:pt x="47935" y="54856"/>
                </a:lnTo>
                <a:lnTo>
                  <a:pt x="221836" y="210925"/>
                </a:lnTo>
                <a:lnTo>
                  <a:pt x="269468" y="210925"/>
                </a:lnTo>
                <a:lnTo>
                  <a:pt x="269468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9">
            <a:extLst>
              <a:ext uri="{FF2B5EF4-FFF2-40B4-BE49-F238E27FC236}">
                <a16:creationId xmlns:a16="http://schemas.microsoft.com/office/drawing/2014/main" id="{AC8D14CE-FA2E-224B-9829-E6142926782F}"/>
              </a:ext>
            </a:extLst>
          </p:cNvPr>
          <p:cNvSpPr/>
          <p:nvPr/>
        </p:nvSpPr>
        <p:spPr>
          <a:xfrm>
            <a:off x="18756563" y="10610134"/>
            <a:ext cx="281305" cy="227329"/>
          </a:xfrm>
          <a:custGeom>
            <a:avLst/>
            <a:gdLst/>
            <a:ahLst/>
            <a:cxnLst/>
            <a:rect l="l" t="t" r="r" b="b"/>
            <a:pathLst>
              <a:path w="281305" h="227329">
                <a:moveTo>
                  <a:pt x="140131" y="0"/>
                </a:moveTo>
                <a:lnTo>
                  <a:pt x="100945" y="3402"/>
                </a:lnTo>
                <a:lnTo>
                  <a:pt x="39362" y="30060"/>
                </a:lnTo>
                <a:lnTo>
                  <a:pt x="9978" y="66450"/>
                </a:lnTo>
                <a:lnTo>
                  <a:pt x="0" y="114855"/>
                </a:lnTo>
                <a:lnTo>
                  <a:pt x="8728" y="163675"/>
                </a:lnTo>
                <a:lnTo>
                  <a:pt x="34831" y="198668"/>
                </a:lnTo>
                <a:lnTo>
                  <a:pt x="78188" y="219734"/>
                </a:lnTo>
                <a:lnTo>
                  <a:pt x="138676" y="226778"/>
                </a:lnTo>
                <a:lnTo>
                  <a:pt x="199632" y="219440"/>
                </a:lnTo>
                <a:lnTo>
                  <a:pt x="244253" y="197882"/>
                </a:lnTo>
                <a:lnTo>
                  <a:pt x="253425" y="186140"/>
                </a:lnTo>
                <a:lnTo>
                  <a:pt x="139765" y="186140"/>
                </a:lnTo>
                <a:lnTo>
                  <a:pt x="99849" y="181747"/>
                </a:lnTo>
                <a:lnTo>
                  <a:pt x="71531" y="168485"/>
                </a:lnTo>
                <a:lnTo>
                  <a:pt x="54656" y="146229"/>
                </a:lnTo>
                <a:lnTo>
                  <a:pt x="49066" y="114855"/>
                </a:lnTo>
                <a:lnTo>
                  <a:pt x="55084" y="82600"/>
                </a:lnTo>
                <a:lnTo>
                  <a:pt x="72764" y="58990"/>
                </a:lnTo>
                <a:lnTo>
                  <a:pt x="101545" y="44485"/>
                </a:lnTo>
                <a:lnTo>
                  <a:pt x="140864" y="39548"/>
                </a:lnTo>
                <a:lnTo>
                  <a:pt x="251382" y="39548"/>
                </a:lnTo>
                <a:lnTo>
                  <a:pt x="242697" y="30174"/>
                </a:lnTo>
                <a:lnTo>
                  <a:pt x="213532" y="13287"/>
                </a:lnTo>
                <a:lnTo>
                  <a:pt x="196852" y="7438"/>
                </a:lnTo>
                <a:lnTo>
                  <a:pt x="179145" y="3290"/>
                </a:lnTo>
                <a:lnTo>
                  <a:pt x="160280" y="818"/>
                </a:lnTo>
                <a:lnTo>
                  <a:pt x="140131" y="0"/>
                </a:lnTo>
                <a:close/>
              </a:path>
              <a:path w="281305" h="227329">
                <a:moveTo>
                  <a:pt x="251382" y="39548"/>
                </a:moveTo>
                <a:lnTo>
                  <a:pt x="140864" y="39548"/>
                </a:lnTo>
                <a:lnTo>
                  <a:pt x="179872" y="44485"/>
                </a:lnTo>
                <a:lnTo>
                  <a:pt x="208426" y="58990"/>
                </a:lnTo>
                <a:lnTo>
                  <a:pt x="225969" y="82600"/>
                </a:lnTo>
                <a:lnTo>
                  <a:pt x="231940" y="114855"/>
                </a:lnTo>
                <a:lnTo>
                  <a:pt x="226259" y="146229"/>
                </a:lnTo>
                <a:lnTo>
                  <a:pt x="209110" y="168485"/>
                </a:lnTo>
                <a:lnTo>
                  <a:pt x="180332" y="181747"/>
                </a:lnTo>
                <a:lnTo>
                  <a:pt x="139765" y="186140"/>
                </a:lnTo>
                <a:lnTo>
                  <a:pt x="253425" y="186140"/>
                </a:lnTo>
                <a:lnTo>
                  <a:pt x="271665" y="162792"/>
                </a:lnTo>
                <a:lnTo>
                  <a:pt x="280996" y="114855"/>
                </a:lnTo>
                <a:lnTo>
                  <a:pt x="276663" y="81317"/>
                </a:lnTo>
                <a:lnTo>
                  <a:pt x="263819" y="52970"/>
                </a:lnTo>
                <a:lnTo>
                  <a:pt x="251382" y="39548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0">
            <a:extLst>
              <a:ext uri="{FF2B5EF4-FFF2-40B4-BE49-F238E27FC236}">
                <a16:creationId xmlns:a16="http://schemas.microsoft.com/office/drawing/2014/main" id="{212B7178-439C-0548-9B5A-211952969C27}"/>
              </a:ext>
            </a:extLst>
          </p:cNvPr>
          <p:cNvSpPr/>
          <p:nvPr/>
        </p:nvSpPr>
        <p:spPr>
          <a:xfrm>
            <a:off x="19099035" y="10610132"/>
            <a:ext cx="563245" cy="227329"/>
          </a:xfrm>
          <a:custGeom>
            <a:avLst/>
            <a:gdLst/>
            <a:ahLst/>
            <a:cxnLst/>
            <a:rect l="l" t="t" r="r" b="b"/>
            <a:pathLst>
              <a:path w="563244" h="227329">
                <a:moveTo>
                  <a:pt x="266001" y="226796"/>
                </a:moveTo>
                <a:lnTo>
                  <a:pt x="157340" y="99275"/>
                </a:lnTo>
                <a:lnTo>
                  <a:pt x="260578" y="15341"/>
                </a:lnTo>
                <a:lnTo>
                  <a:pt x="194271" y="15341"/>
                </a:lnTo>
                <a:lnTo>
                  <a:pt x="46875" y="136359"/>
                </a:lnTo>
                <a:lnTo>
                  <a:pt x="46875" y="15341"/>
                </a:lnTo>
                <a:lnTo>
                  <a:pt x="0" y="15341"/>
                </a:lnTo>
                <a:lnTo>
                  <a:pt x="0" y="226796"/>
                </a:lnTo>
                <a:lnTo>
                  <a:pt x="46875" y="226796"/>
                </a:lnTo>
                <a:lnTo>
                  <a:pt x="46875" y="182537"/>
                </a:lnTo>
                <a:lnTo>
                  <a:pt x="120548" y="124307"/>
                </a:lnTo>
                <a:lnTo>
                  <a:pt x="207327" y="226796"/>
                </a:lnTo>
                <a:lnTo>
                  <a:pt x="266001" y="226796"/>
                </a:lnTo>
                <a:close/>
              </a:path>
              <a:path w="563244" h="227329">
                <a:moveTo>
                  <a:pt x="563219" y="80784"/>
                </a:moveTo>
                <a:lnTo>
                  <a:pt x="556120" y="44602"/>
                </a:lnTo>
                <a:lnTo>
                  <a:pt x="548868" y="36258"/>
                </a:lnTo>
                <a:lnTo>
                  <a:pt x="534250" y="19443"/>
                </a:lnTo>
                <a:lnTo>
                  <a:pt x="517817" y="13017"/>
                </a:lnTo>
                <a:lnTo>
                  <a:pt x="517817" y="109728"/>
                </a:lnTo>
                <a:lnTo>
                  <a:pt x="517715" y="115951"/>
                </a:lnTo>
                <a:lnTo>
                  <a:pt x="500291" y="154762"/>
                </a:lnTo>
                <a:lnTo>
                  <a:pt x="450342" y="185000"/>
                </a:lnTo>
                <a:lnTo>
                  <a:pt x="404761" y="191274"/>
                </a:lnTo>
                <a:lnTo>
                  <a:pt x="382905" y="189572"/>
                </a:lnTo>
                <a:lnTo>
                  <a:pt x="367411" y="184416"/>
                </a:lnTo>
                <a:lnTo>
                  <a:pt x="358165" y="175780"/>
                </a:lnTo>
                <a:lnTo>
                  <a:pt x="355104" y="163601"/>
                </a:lnTo>
                <a:lnTo>
                  <a:pt x="355104" y="163233"/>
                </a:lnTo>
                <a:lnTo>
                  <a:pt x="380695" y="134302"/>
                </a:lnTo>
                <a:lnTo>
                  <a:pt x="420522" y="127152"/>
                </a:lnTo>
                <a:lnTo>
                  <a:pt x="451739" y="124929"/>
                </a:lnTo>
                <a:lnTo>
                  <a:pt x="476529" y="122809"/>
                </a:lnTo>
                <a:lnTo>
                  <a:pt x="495388" y="119672"/>
                </a:lnTo>
                <a:lnTo>
                  <a:pt x="508939" y="115366"/>
                </a:lnTo>
                <a:lnTo>
                  <a:pt x="517817" y="109728"/>
                </a:lnTo>
                <a:lnTo>
                  <a:pt x="517817" y="13017"/>
                </a:lnTo>
                <a:lnTo>
                  <a:pt x="496785" y="4775"/>
                </a:lnTo>
                <a:lnTo>
                  <a:pt x="442874" y="0"/>
                </a:lnTo>
                <a:lnTo>
                  <a:pt x="387819" y="5156"/>
                </a:lnTo>
                <a:lnTo>
                  <a:pt x="347306" y="20701"/>
                </a:lnTo>
                <a:lnTo>
                  <a:pt x="321094" y="46786"/>
                </a:lnTo>
                <a:lnTo>
                  <a:pt x="308978" y="83566"/>
                </a:lnTo>
                <a:lnTo>
                  <a:pt x="308800" y="84988"/>
                </a:lnTo>
                <a:lnTo>
                  <a:pt x="358254" y="84988"/>
                </a:lnTo>
                <a:lnTo>
                  <a:pt x="358381" y="83883"/>
                </a:lnTo>
                <a:lnTo>
                  <a:pt x="365785" y="61988"/>
                </a:lnTo>
                <a:lnTo>
                  <a:pt x="382066" y="47218"/>
                </a:lnTo>
                <a:lnTo>
                  <a:pt x="408546" y="38874"/>
                </a:lnTo>
                <a:lnTo>
                  <a:pt x="446532" y="36258"/>
                </a:lnTo>
                <a:lnTo>
                  <a:pt x="472998" y="37934"/>
                </a:lnTo>
                <a:lnTo>
                  <a:pt x="510755" y="54457"/>
                </a:lnTo>
                <a:lnTo>
                  <a:pt x="517093" y="65036"/>
                </a:lnTo>
                <a:lnTo>
                  <a:pt x="517093" y="70904"/>
                </a:lnTo>
                <a:lnTo>
                  <a:pt x="480644" y="91363"/>
                </a:lnTo>
                <a:lnTo>
                  <a:pt x="417677" y="96291"/>
                </a:lnTo>
                <a:lnTo>
                  <a:pt x="393242" y="98894"/>
                </a:lnTo>
                <a:lnTo>
                  <a:pt x="351866" y="108013"/>
                </a:lnTo>
                <a:lnTo>
                  <a:pt x="311823" y="136855"/>
                </a:lnTo>
                <a:lnTo>
                  <a:pt x="304203" y="167259"/>
                </a:lnTo>
                <a:lnTo>
                  <a:pt x="309740" y="193230"/>
                </a:lnTo>
                <a:lnTo>
                  <a:pt x="326326" y="211836"/>
                </a:lnTo>
                <a:lnTo>
                  <a:pt x="353872" y="223050"/>
                </a:lnTo>
                <a:lnTo>
                  <a:pt x="392315" y="226796"/>
                </a:lnTo>
                <a:lnTo>
                  <a:pt x="423240" y="224764"/>
                </a:lnTo>
                <a:lnTo>
                  <a:pt x="474853" y="208648"/>
                </a:lnTo>
                <a:lnTo>
                  <a:pt x="509028" y="180670"/>
                </a:lnTo>
                <a:lnTo>
                  <a:pt x="519264" y="165595"/>
                </a:lnTo>
                <a:lnTo>
                  <a:pt x="523392" y="219824"/>
                </a:lnTo>
                <a:lnTo>
                  <a:pt x="563219" y="219824"/>
                </a:lnTo>
                <a:lnTo>
                  <a:pt x="563219" y="165595"/>
                </a:lnTo>
                <a:lnTo>
                  <a:pt x="563219" y="109728"/>
                </a:lnTo>
                <a:lnTo>
                  <a:pt x="563219" y="80784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11">
            <a:extLst>
              <a:ext uri="{FF2B5EF4-FFF2-40B4-BE49-F238E27FC236}">
                <a16:creationId xmlns:a16="http://schemas.microsoft.com/office/drawing/2014/main" id="{527F8A22-6617-4446-97A9-695744FCC852}"/>
              </a:ext>
            </a:extLst>
          </p:cNvPr>
          <p:cNvGrpSpPr/>
          <p:nvPr/>
        </p:nvGrpSpPr>
        <p:grpSpPr>
          <a:xfrm>
            <a:off x="17270138" y="10697205"/>
            <a:ext cx="448309" cy="276860"/>
            <a:chOff x="17270138" y="10697205"/>
            <a:chExt cx="448309" cy="276860"/>
          </a:xfrm>
        </p:grpSpPr>
        <p:sp>
          <p:nvSpPr>
            <p:cNvPr id="32" name="object 12">
              <a:extLst>
                <a:ext uri="{FF2B5EF4-FFF2-40B4-BE49-F238E27FC236}">
                  <a16:creationId xmlns:a16="http://schemas.microsoft.com/office/drawing/2014/main" id="{4443DCF7-B0F3-D14C-AD54-4D5408B7A664}"/>
                </a:ext>
              </a:extLst>
            </p:cNvPr>
            <p:cNvSpPr/>
            <p:nvPr/>
          </p:nvSpPr>
          <p:spPr>
            <a:xfrm>
              <a:off x="17270138" y="10697205"/>
              <a:ext cx="448309" cy="55244"/>
            </a:xfrm>
            <a:custGeom>
              <a:avLst/>
              <a:gdLst/>
              <a:ahLst/>
              <a:cxnLst/>
              <a:rect l="l" t="t" r="r" b="b"/>
              <a:pathLst>
                <a:path w="448309" h="55245">
                  <a:moveTo>
                    <a:pt x="440300" y="0"/>
                  </a:moveTo>
                  <a:lnTo>
                    <a:pt x="7455" y="0"/>
                  </a:lnTo>
                  <a:lnTo>
                    <a:pt x="4412" y="12040"/>
                  </a:lnTo>
                  <a:lnTo>
                    <a:pt x="2145" y="24279"/>
                  </a:lnTo>
                  <a:lnTo>
                    <a:pt x="668" y="36679"/>
                  </a:lnTo>
                  <a:lnTo>
                    <a:pt x="0" y="51087"/>
                  </a:lnTo>
                  <a:lnTo>
                    <a:pt x="73" y="54846"/>
                  </a:lnTo>
                  <a:lnTo>
                    <a:pt x="447693" y="54846"/>
                  </a:lnTo>
                  <a:lnTo>
                    <a:pt x="447766" y="49202"/>
                  </a:lnTo>
                  <a:lnTo>
                    <a:pt x="447097" y="36679"/>
                  </a:lnTo>
                  <a:lnTo>
                    <a:pt x="445619" y="24279"/>
                  </a:lnTo>
                  <a:lnTo>
                    <a:pt x="443349" y="12040"/>
                  </a:lnTo>
                  <a:lnTo>
                    <a:pt x="440300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13">
              <a:extLst>
                <a:ext uri="{FF2B5EF4-FFF2-40B4-BE49-F238E27FC236}">
                  <a16:creationId xmlns:a16="http://schemas.microsoft.com/office/drawing/2014/main" id="{B07ED25A-AD7E-6A41-9D7C-DB994BB0C992}"/>
                </a:ext>
              </a:extLst>
            </p:cNvPr>
            <p:cNvSpPr/>
            <p:nvPr/>
          </p:nvSpPr>
          <p:spPr>
            <a:xfrm>
              <a:off x="17272040" y="10775656"/>
              <a:ext cx="444500" cy="55244"/>
            </a:xfrm>
            <a:custGeom>
              <a:avLst/>
              <a:gdLst/>
              <a:ahLst/>
              <a:cxnLst/>
              <a:rect l="l" t="t" r="r" b="b"/>
              <a:pathLst>
                <a:path w="444500" h="55245">
                  <a:moveTo>
                    <a:pt x="443965" y="0"/>
                  </a:moveTo>
                  <a:lnTo>
                    <a:pt x="0" y="0"/>
                  </a:lnTo>
                  <a:lnTo>
                    <a:pt x="2328" y="14230"/>
                  </a:lnTo>
                  <a:lnTo>
                    <a:pt x="5540" y="28145"/>
                  </a:lnTo>
                  <a:lnTo>
                    <a:pt x="9601" y="41715"/>
                  </a:lnTo>
                  <a:lnTo>
                    <a:pt x="14481" y="54909"/>
                  </a:lnTo>
                  <a:lnTo>
                    <a:pt x="429484" y="54909"/>
                  </a:lnTo>
                  <a:lnTo>
                    <a:pt x="434362" y="41715"/>
                  </a:lnTo>
                  <a:lnTo>
                    <a:pt x="438421" y="28145"/>
                  </a:lnTo>
                  <a:lnTo>
                    <a:pt x="441632" y="14230"/>
                  </a:lnTo>
                  <a:lnTo>
                    <a:pt x="443965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4">
              <a:extLst>
                <a:ext uri="{FF2B5EF4-FFF2-40B4-BE49-F238E27FC236}">
                  <a16:creationId xmlns:a16="http://schemas.microsoft.com/office/drawing/2014/main" id="{57E44921-E99D-0542-9C20-5A25D231B0AF}"/>
                </a:ext>
              </a:extLst>
            </p:cNvPr>
            <p:cNvSpPr/>
            <p:nvPr/>
          </p:nvSpPr>
          <p:spPr>
            <a:xfrm>
              <a:off x="17294201" y="10851088"/>
              <a:ext cx="400050" cy="123189"/>
            </a:xfrm>
            <a:custGeom>
              <a:avLst/>
              <a:gdLst/>
              <a:ahLst/>
              <a:cxnLst/>
              <a:rect l="l" t="t" r="r" b="b"/>
              <a:pathLst>
                <a:path w="400050" h="123190">
                  <a:moveTo>
                    <a:pt x="399631" y="0"/>
                  </a:moveTo>
                  <a:lnTo>
                    <a:pt x="0" y="0"/>
                  </a:lnTo>
                  <a:lnTo>
                    <a:pt x="26578" y="40754"/>
                  </a:lnTo>
                  <a:lnTo>
                    <a:pt x="61146" y="74712"/>
                  </a:lnTo>
                  <a:lnTo>
                    <a:pt x="102406" y="100575"/>
                  </a:lnTo>
                  <a:lnTo>
                    <a:pt x="149061" y="117045"/>
                  </a:lnTo>
                  <a:lnTo>
                    <a:pt x="199815" y="122823"/>
                  </a:lnTo>
                  <a:lnTo>
                    <a:pt x="250569" y="117045"/>
                  </a:lnTo>
                  <a:lnTo>
                    <a:pt x="297225" y="100575"/>
                  </a:lnTo>
                  <a:lnTo>
                    <a:pt x="338485" y="74712"/>
                  </a:lnTo>
                  <a:lnTo>
                    <a:pt x="373052" y="40754"/>
                  </a:lnTo>
                  <a:lnTo>
                    <a:pt x="399631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5" name="object 15">
            <a:extLst>
              <a:ext uri="{FF2B5EF4-FFF2-40B4-BE49-F238E27FC236}">
                <a16:creationId xmlns:a16="http://schemas.microsoft.com/office/drawing/2014/main" id="{1939D79D-BFF7-804C-860A-FDA649AC06E6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8399" y="10392506"/>
            <a:ext cx="391240" cy="257497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750A498A-55B1-4616-8A8E-C006C80B1BE1}"/>
              </a:ext>
            </a:extLst>
          </p:cNvPr>
          <p:cNvSpPr txBox="1"/>
          <p:nvPr/>
        </p:nvSpPr>
        <p:spPr>
          <a:xfrm>
            <a:off x="1757363" y="2014538"/>
            <a:ext cx="1525905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/>
              <a:t>Defined</a:t>
            </a:r>
            <a:r>
              <a:rPr lang="de-DE" sz="2000" dirty="0"/>
              <a:t> </a:t>
            </a:r>
            <a:r>
              <a:rPr lang="de-DE" sz="2000" dirty="0" err="1"/>
              <a:t>priorities</a:t>
            </a:r>
            <a:r>
              <a:rPr lang="de-DE" sz="2000" dirty="0"/>
              <a:t> and </a:t>
            </a:r>
            <a:r>
              <a:rPr lang="de-DE" sz="2000" dirty="0" err="1"/>
              <a:t>ongoing</a:t>
            </a:r>
            <a:r>
              <a:rPr lang="de-DE" sz="2000" dirty="0"/>
              <a:t> </a:t>
            </a:r>
            <a:r>
              <a:rPr lang="de-DE" sz="2000" dirty="0" err="1"/>
              <a:t>work</a:t>
            </a:r>
            <a:r>
              <a:rPr lang="de-DE" sz="2000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/>
              <a:t>Initiate</a:t>
            </a:r>
            <a:r>
              <a:rPr lang="de-DE" sz="2000" dirty="0"/>
              <a:t> </a:t>
            </a:r>
            <a:r>
              <a:rPr lang="de-DE" sz="2000" dirty="0" err="1"/>
              <a:t>Water</a:t>
            </a:r>
            <a:r>
              <a:rPr lang="de-DE" sz="2000" dirty="0"/>
              <a:t> Act 2008 </a:t>
            </a:r>
            <a:r>
              <a:rPr lang="de-DE" sz="2000" dirty="0" err="1"/>
              <a:t>riview</a:t>
            </a:r>
            <a:r>
              <a:rPr lang="de-DE" sz="2000" dirty="0"/>
              <a:t> in </a:t>
            </a:r>
            <a:r>
              <a:rPr lang="de-DE" sz="2000" dirty="0" err="1"/>
              <a:t>cooperation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all </a:t>
            </a:r>
            <a:r>
              <a:rPr lang="de-DE" sz="2000" dirty="0" err="1"/>
              <a:t>key</a:t>
            </a:r>
            <a:r>
              <a:rPr lang="de-DE" sz="2000" dirty="0"/>
              <a:t> </a:t>
            </a:r>
            <a:r>
              <a:rPr lang="de-DE" sz="2000" dirty="0" err="1"/>
              <a:t>stakeholders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/>
              <a:t>Initiate</a:t>
            </a:r>
            <a:r>
              <a:rPr lang="de-DE" sz="2000" dirty="0"/>
              <a:t> support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by-law</a:t>
            </a:r>
            <a:r>
              <a:rPr lang="de-DE" sz="2000" dirty="0"/>
              <a:t> </a:t>
            </a:r>
            <a:r>
              <a:rPr lang="de-DE" sz="2000" dirty="0" err="1"/>
              <a:t>drafting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/>
              <a:t>Initiate</a:t>
            </a:r>
            <a:r>
              <a:rPr lang="de-DE" sz="2000" dirty="0"/>
              <a:t> Financing </a:t>
            </a:r>
            <a:r>
              <a:rPr lang="de-DE" sz="2000" dirty="0" err="1"/>
              <a:t>Mechanism</a:t>
            </a:r>
            <a:r>
              <a:rPr lang="de-DE" sz="2000" dirty="0"/>
              <a:t> </a:t>
            </a:r>
            <a:r>
              <a:rPr lang="de-DE" sz="2000" dirty="0" err="1"/>
              <a:t>Feasability</a:t>
            </a:r>
            <a:r>
              <a:rPr lang="de-DE" sz="2000" dirty="0"/>
              <a:t> </a:t>
            </a:r>
            <a:r>
              <a:rPr lang="de-DE" sz="2000" dirty="0" err="1"/>
              <a:t>study</a:t>
            </a:r>
            <a:r>
              <a:rPr lang="de-DE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  <a:p>
            <a:r>
              <a:rPr lang="de-DE" sz="2000" dirty="0" err="1"/>
              <a:t>Refinement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priorities</a:t>
            </a:r>
            <a:r>
              <a:rPr lang="de-DE" sz="2000" dirty="0"/>
              <a:t> </a:t>
            </a:r>
            <a:r>
              <a:rPr lang="de-DE" sz="2000" dirty="0" err="1"/>
              <a:t>within</a:t>
            </a:r>
            <a:r>
              <a:rPr lang="de-DE" sz="2000" dirty="0"/>
              <a:t> 1st and 2nd </a:t>
            </a:r>
            <a:r>
              <a:rPr lang="de-DE" sz="2000" dirty="0" err="1"/>
              <a:t>quarter</a:t>
            </a:r>
            <a:r>
              <a:rPr lang="de-DE" sz="2000" dirty="0"/>
              <a:t>:</a:t>
            </a:r>
          </a:p>
          <a:p>
            <a:r>
              <a:rPr lang="de-DE" sz="2000" dirty="0" err="1"/>
              <a:t>Consultation</a:t>
            </a:r>
            <a:r>
              <a:rPr lang="de-DE" sz="2000" dirty="0"/>
              <a:t> on </a:t>
            </a:r>
            <a:r>
              <a:rPr lang="de-DE" sz="2000" dirty="0" err="1"/>
              <a:t>prioritisation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further</a:t>
            </a:r>
            <a:r>
              <a:rPr lang="de-DE" sz="2000" dirty="0"/>
              <a:t> </a:t>
            </a:r>
            <a:r>
              <a:rPr lang="de-DE" sz="2000" dirty="0" err="1"/>
              <a:t>harmonisation</a:t>
            </a:r>
            <a:r>
              <a:rPr lang="de-DE" sz="2000" dirty="0"/>
              <a:t> and </a:t>
            </a:r>
            <a:r>
              <a:rPr lang="de-DE" sz="2000" dirty="0" err="1"/>
              <a:t>drafting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secondary</a:t>
            </a:r>
            <a:r>
              <a:rPr lang="de-DE" sz="2000" dirty="0"/>
              <a:t> </a:t>
            </a:r>
            <a:r>
              <a:rPr lang="de-DE" sz="2000" dirty="0" err="1"/>
              <a:t>legislation</a:t>
            </a:r>
            <a:r>
              <a:rPr lang="de-DE" sz="2000" dirty="0"/>
              <a:t> </a:t>
            </a:r>
            <a:r>
              <a:rPr lang="de-DE" sz="2000" dirty="0" err="1"/>
              <a:t>through</a:t>
            </a:r>
            <a:r>
              <a:rPr lang="de-DE" sz="2000" dirty="0"/>
              <a:t> Stakeholder </a:t>
            </a:r>
            <a:r>
              <a:rPr lang="de-DE" sz="2000" dirty="0" err="1"/>
              <a:t>consultation</a:t>
            </a:r>
            <a:r>
              <a:rPr lang="de-DE" sz="20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Department </a:t>
            </a:r>
            <a:r>
              <a:rPr lang="de-DE" sz="2000" dirty="0" err="1"/>
              <a:t>of</a:t>
            </a:r>
            <a:r>
              <a:rPr lang="de-DE" sz="2000" dirty="0"/>
              <a:t> 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Department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Soil</a:t>
            </a:r>
            <a:r>
              <a:rPr lang="de-DE" sz="2000" dirty="0"/>
              <a:t> and </a:t>
            </a:r>
            <a:r>
              <a:rPr lang="de-DE" sz="2000" dirty="0" err="1"/>
              <a:t>Water</a:t>
            </a:r>
            <a:r>
              <a:rPr lang="de-DE" sz="2000" dirty="0"/>
              <a:t> </a:t>
            </a:r>
            <a:r>
              <a:rPr lang="de-DE" sz="2000" dirty="0" err="1"/>
              <a:t>Conservation</a:t>
            </a:r>
            <a:r>
              <a:rPr lang="de-DE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Department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Forestry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Department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Decentralisation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Department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Chieftanship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Commissioner </a:t>
            </a:r>
            <a:r>
              <a:rPr lang="de-DE" sz="2000" dirty="0" err="1"/>
              <a:t>of</a:t>
            </a:r>
            <a:r>
              <a:rPr lang="de-DE" sz="2000" dirty="0"/>
              <a:t> 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Department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Water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Department Rural </a:t>
            </a:r>
            <a:r>
              <a:rPr lang="de-DE" sz="2000" dirty="0" err="1"/>
              <a:t>Water</a:t>
            </a:r>
            <a:r>
              <a:rPr lang="de-DE" sz="2000" dirty="0"/>
              <a:t> Supply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Commissioner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Water</a:t>
            </a:r>
            <a:r>
              <a:rPr lang="de-DE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Department </a:t>
            </a:r>
            <a:r>
              <a:rPr lang="de-DE" sz="2000" dirty="0" err="1"/>
              <a:t>of</a:t>
            </a:r>
            <a:r>
              <a:rPr lang="de-DE" sz="2000" dirty="0"/>
              <a:t> Irrigation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  <a:p>
            <a:endParaRPr lang="de-DE" sz="2000" dirty="0"/>
          </a:p>
          <a:p>
            <a:r>
              <a:rPr lang="de-DE" sz="2000" dirty="0" err="1"/>
              <a:t>Addressing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elephant</a:t>
            </a:r>
            <a:r>
              <a:rPr lang="de-DE" sz="2000" dirty="0"/>
              <a:t> in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room</a:t>
            </a:r>
            <a:r>
              <a:rPr lang="de-DE" sz="2000" dirty="0"/>
              <a:t>:</a:t>
            </a:r>
          </a:p>
          <a:p>
            <a:r>
              <a:rPr lang="de-DE" sz="2000" dirty="0"/>
              <a:t>ICM </a:t>
            </a:r>
            <a:r>
              <a:rPr lang="de-DE" sz="2000"/>
              <a:t>institutional form </a:t>
            </a:r>
            <a:r>
              <a:rPr lang="de-DE" sz="2000" dirty="0" err="1"/>
              <a:t>i.e</a:t>
            </a:r>
            <a:r>
              <a:rPr lang="de-DE" sz="2000" dirty="0"/>
              <a:t> </a:t>
            </a:r>
            <a:r>
              <a:rPr lang="de-DE" sz="2000" dirty="0" err="1"/>
              <a:t>indipendent</a:t>
            </a:r>
            <a:r>
              <a:rPr lang="de-DE" sz="2000" dirty="0"/>
              <a:t> </a:t>
            </a:r>
            <a:r>
              <a:rPr lang="de-DE" sz="2000" dirty="0" err="1"/>
              <a:t>institution</a:t>
            </a:r>
            <a:r>
              <a:rPr lang="de-DE" sz="2000" dirty="0"/>
              <a:t>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6659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2" y="-135885"/>
            <a:ext cx="20104100" cy="10052050"/>
          </a:xfrm>
          <a:custGeom>
            <a:avLst/>
            <a:gdLst/>
            <a:ahLst/>
            <a:cxnLst/>
            <a:rect l="l" t="t" r="r" b="b"/>
            <a:pathLst>
              <a:path w="20104100" h="10052050">
                <a:moveTo>
                  <a:pt x="20104099" y="0"/>
                </a:moveTo>
                <a:lnTo>
                  <a:pt x="0" y="0"/>
                </a:lnTo>
                <a:lnTo>
                  <a:pt x="0" y="10052049"/>
                </a:lnTo>
                <a:lnTo>
                  <a:pt x="20104099" y="1005204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79688" y="10624359"/>
            <a:ext cx="165691" cy="212768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8426135" y="10620492"/>
            <a:ext cx="269875" cy="211454"/>
          </a:xfrm>
          <a:custGeom>
            <a:avLst/>
            <a:gdLst/>
            <a:ahLst/>
            <a:cxnLst/>
            <a:rect l="l" t="t" r="r" b="b"/>
            <a:pathLst>
              <a:path w="269875" h="211454">
                <a:moveTo>
                  <a:pt x="269468" y="0"/>
                </a:moveTo>
                <a:lnTo>
                  <a:pt x="221836" y="0"/>
                </a:lnTo>
                <a:lnTo>
                  <a:pt x="221836" y="154298"/>
                </a:lnTo>
                <a:lnTo>
                  <a:pt x="49705" y="0"/>
                </a:lnTo>
                <a:lnTo>
                  <a:pt x="0" y="0"/>
                </a:lnTo>
                <a:lnTo>
                  <a:pt x="0" y="210925"/>
                </a:lnTo>
                <a:lnTo>
                  <a:pt x="47935" y="210925"/>
                </a:lnTo>
                <a:lnTo>
                  <a:pt x="47935" y="54856"/>
                </a:lnTo>
                <a:lnTo>
                  <a:pt x="221836" y="210925"/>
                </a:lnTo>
                <a:lnTo>
                  <a:pt x="269468" y="210925"/>
                </a:lnTo>
                <a:lnTo>
                  <a:pt x="269468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087311" y="10615449"/>
            <a:ext cx="271780" cy="221615"/>
          </a:xfrm>
          <a:custGeom>
            <a:avLst/>
            <a:gdLst/>
            <a:ahLst/>
            <a:cxnLst/>
            <a:rect l="l" t="t" r="r" b="b"/>
            <a:pathLst>
              <a:path w="271780" h="221615">
                <a:moveTo>
                  <a:pt x="137189" y="0"/>
                </a:moveTo>
                <a:lnTo>
                  <a:pt x="98004" y="3605"/>
                </a:lnTo>
                <a:lnTo>
                  <a:pt x="36808" y="31434"/>
                </a:lnTo>
                <a:lnTo>
                  <a:pt x="9099" y="68863"/>
                </a:lnTo>
                <a:lnTo>
                  <a:pt x="0" y="113954"/>
                </a:lnTo>
                <a:lnTo>
                  <a:pt x="3551" y="145640"/>
                </a:lnTo>
                <a:lnTo>
                  <a:pt x="32269" y="192733"/>
                </a:lnTo>
                <a:lnTo>
                  <a:pt x="73580" y="214194"/>
                </a:lnTo>
                <a:lnTo>
                  <a:pt x="111437" y="220668"/>
                </a:lnTo>
                <a:lnTo>
                  <a:pt x="133618" y="221469"/>
                </a:lnTo>
                <a:lnTo>
                  <a:pt x="181804" y="217606"/>
                </a:lnTo>
                <a:lnTo>
                  <a:pt x="219554" y="205709"/>
                </a:lnTo>
                <a:lnTo>
                  <a:pt x="247804" y="185322"/>
                </a:lnTo>
                <a:lnTo>
                  <a:pt x="248779" y="183868"/>
                </a:lnTo>
                <a:lnTo>
                  <a:pt x="137189" y="183868"/>
                </a:lnTo>
                <a:lnTo>
                  <a:pt x="100110" y="180475"/>
                </a:lnTo>
                <a:lnTo>
                  <a:pt x="72483" y="170233"/>
                </a:lnTo>
                <a:lnTo>
                  <a:pt x="54152" y="153044"/>
                </a:lnTo>
                <a:lnTo>
                  <a:pt x="44961" y="128812"/>
                </a:lnTo>
                <a:lnTo>
                  <a:pt x="271174" y="128812"/>
                </a:lnTo>
                <a:lnTo>
                  <a:pt x="271174" y="109661"/>
                </a:lnTo>
                <a:lnTo>
                  <a:pt x="269153" y="93724"/>
                </a:lnTo>
                <a:lnTo>
                  <a:pt x="45736" y="93724"/>
                </a:lnTo>
                <a:lnTo>
                  <a:pt x="56104" y="69304"/>
                </a:lnTo>
                <a:lnTo>
                  <a:pt x="75188" y="51618"/>
                </a:lnTo>
                <a:lnTo>
                  <a:pt x="102680" y="40863"/>
                </a:lnTo>
                <a:lnTo>
                  <a:pt x="138268" y="37234"/>
                </a:lnTo>
                <a:lnTo>
                  <a:pt x="242644" y="37234"/>
                </a:lnTo>
                <a:lnTo>
                  <a:pt x="236021" y="29799"/>
                </a:lnTo>
                <a:lnTo>
                  <a:pt x="209260" y="13350"/>
                </a:lnTo>
                <a:lnTo>
                  <a:pt x="193505" y="7474"/>
                </a:lnTo>
                <a:lnTo>
                  <a:pt x="176327" y="3306"/>
                </a:lnTo>
                <a:lnTo>
                  <a:pt x="157597" y="822"/>
                </a:lnTo>
                <a:lnTo>
                  <a:pt x="137189" y="0"/>
                </a:lnTo>
                <a:close/>
              </a:path>
              <a:path w="271780" h="221615">
                <a:moveTo>
                  <a:pt x="268326" y="154183"/>
                </a:moveTo>
                <a:lnTo>
                  <a:pt x="216265" y="154183"/>
                </a:lnTo>
                <a:lnTo>
                  <a:pt x="215899" y="154780"/>
                </a:lnTo>
                <a:lnTo>
                  <a:pt x="204180" y="167811"/>
                </a:lnTo>
                <a:lnTo>
                  <a:pt x="187523" y="176867"/>
                </a:lnTo>
                <a:lnTo>
                  <a:pt x="165375" y="182152"/>
                </a:lnTo>
                <a:lnTo>
                  <a:pt x="137189" y="183868"/>
                </a:lnTo>
                <a:lnTo>
                  <a:pt x="248779" y="183868"/>
                </a:lnTo>
                <a:lnTo>
                  <a:pt x="267489" y="155984"/>
                </a:lnTo>
                <a:lnTo>
                  <a:pt x="268326" y="154183"/>
                </a:lnTo>
                <a:close/>
              </a:path>
              <a:path w="271780" h="221615">
                <a:moveTo>
                  <a:pt x="242644" y="37234"/>
                </a:moveTo>
                <a:lnTo>
                  <a:pt x="138268" y="37234"/>
                </a:lnTo>
                <a:lnTo>
                  <a:pt x="172911" y="40716"/>
                </a:lnTo>
                <a:lnTo>
                  <a:pt x="198783" y="51226"/>
                </a:lnTo>
                <a:lnTo>
                  <a:pt x="216030" y="68863"/>
                </a:lnTo>
                <a:lnTo>
                  <a:pt x="224799" y="93724"/>
                </a:lnTo>
                <a:lnTo>
                  <a:pt x="269153" y="93724"/>
                </a:lnTo>
                <a:lnTo>
                  <a:pt x="267196" y="78293"/>
                </a:lnTo>
                <a:lnTo>
                  <a:pt x="255405" y="51559"/>
                </a:lnTo>
                <a:lnTo>
                  <a:pt x="242644" y="37234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756563" y="10610134"/>
            <a:ext cx="281305" cy="227329"/>
          </a:xfrm>
          <a:custGeom>
            <a:avLst/>
            <a:gdLst/>
            <a:ahLst/>
            <a:cxnLst/>
            <a:rect l="l" t="t" r="r" b="b"/>
            <a:pathLst>
              <a:path w="281305" h="227329">
                <a:moveTo>
                  <a:pt x="140131" y="0"/>
                </a:moveTo>
                <a:lnTo>
                  <a:pt x="100945" y="3402"/>
                </a:lnTo>
                <a:lnTo>
                  <a:pt x="39362" y="30060"/>
                </a:lnTo>
                <a:lnTo>
                  <a:pt x="9978" y="66450"/>
                </a:lnTo>
                <a:lnTo>
                  <a:pt x="0" y="114855"/>
                </a:lnTo>
                <a:lnTo>
                  <a:pt x="8728" y="163675"/>
                </a:lnTo>
                <a:lnTo>
                  <a:pt x="34831" y="198668"/>
                </a:lnTo>
                <a:lnTo>
                  <a:pt x="78188" y="219734"/>
                </a:lnTo>
                <a:lnTo>
                  <a:pt x="138676" y="226778"/>
                </a:lnTo>
                <a:lnTo>
                  <a:pt x="199632" y="219440"/>
                </a:lnTo>
                <a:lnTo>
                  <a:pt x="244253" y="197882"/>
                </a:lnTo>
                <a:lnTo>
                  <a:pt x="253425" y="186140"/>
                </a:lnTo>
                <a:lnTo>
                  <a:pt x="139765" y="186140"/>
                </a:lnTo>
                <a:lnTo>
                  <a:pt x="99849" y="181747"/>
                </a:lnTo>
                <a:lnTo>
                  <a:pt x="71531" y="168485"/>
                </a:lnTo>
                <a:lnTo>
                  <a:pt x="54656" y="146229"/>
                </a:lnTo>
                <a:lnTo>
                  <a:pt x="49066" y="114855"/>
                </a:lnTo>
                <a:lnTo>
                  <a:pt x="55084" y="82600"/>
                </a:lnTo>
                <a:lnTo>
                  <a:pt x="72764" y="58990"/>
                </a:lnTo>
                <a:lnTo>
                  <a:pt x="101545" y="44485"/>
                </a:lnTo>
                <a:lnTo>
                  <a:pt x="140864" y="39548"/>
                </a:lnTo>
                <a:lnTo>
                  <a:pt x="251382" y="39548"/>
                </a:lnTo>
                <a:lnTo>
                  <a:pt x="242697" y="30174"/>
                </a:lnTo>
                <a:lnTo>
                  <a:pt x="213532" y="13287"/>
                </a:lnTo>
                <a:lnTo>
                  <a:pt x="196852" y="7438"/>
                </a:lnTo>
                <a:lnTo>
                  <a:pt x="179145" y="3290"/>
                </a:lnTo>
                <a:lnTo>
                  <a:pt x="160280" y="818"/>
                </a:lnTo>
                <a:lnTo>
                  <a:pt x="140131" y="0"/>
                </a:lnTo>
                <a:close/>
              </a:path>
              <a:path w="281305" h="227329">
                <a:moveTo>
                  <a:pt x="251382" y="39548"/>
                </a:moveTo>
                <a:lnTo>
                  <a:pt x="140864" y="39548"/>
                </a:lnTo>
                <a:lnTo>
                  <a:pt x="179872" y="44485"/>
                </a:lnTo>
                <a:lnTo>
                  <a:pt x="208426" y="58990"/>
                </a:lnTo>
                <a:lnTo>
                  <a:pt x="225969" y="82600"/>
                </a:lnTo>
                <a:lnTo>
                  <a:pt x="231940" y="114855"/>
                </a:lnTo>
                <a:lnTo>
                  <a:pt x="226259" y="146229"/>
                </a:lnTo>
                <a:lnTo>
                  <a:pt x="209110" y="168485"/>
                </a:lnTo>
                <a:lnTo>
                  <a:pt x="180332" y="181747"/>
                </a:lnTo>
                <a:lnTo>
                  <a:pt x="139765" y="186140"/>
                </a:lnTo>
                <a:lnTo>
                  <a:pt x="253425" y="186140"/>
                </a:lnTo>
                <a:lnTo>
                  <a:pt x="271665" y="162792"/>
                </a:lnTo>
                <a:lnTo>
                  <a:pt x="280996" y="114855"/>
                </a:lnTo>
                <a:lnTo>
                  <a:pt x="276663" y="81317"/>
                </a:lnTo>
                <a:lnTo>
                  <a:pt x="263819" y="52970"/>
                </a:lnTo>
                <a:lnTo>
                  <a:pt x="251382" y="39548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099035" y="10610132"/>
            <a:ext cx="563245" cy="227329"/>
          </a:xfrm>
          <a:custGeom>
            <a:avLst/>
            <a:gdLst/>
            <a:ahLst/>
            <a:cxnLst/>
            <a:rect l="l" t="t" r="r" b="b"/>
            <a:pathLst>
              <a:path w="563244" h="227329">
                <a:moveTo>
                  <a:pt x="266001" y="226796"/>
                </a:moveTo>
                <a:lnTo>
                  <a:pt x="157340" y="99275"/>
                </a:lnTo>
                <a:lnTo>
                  <a:pt x="260578" y="15341"/>
                </a:lnTo>
                <a:lnTo>
                  <a:pt x="194271" y="15341"/>
                </a:lnTo>
                <a:lnTo>
                  <a:pt x="46875" y="136359"/>
                </a:lnTo>
                <a:lnTo>
                  <a:pt x="46875" y="15341"/>
                </a:lnTo>
                <a:lnTo>
                  <a:pt x="0" y="15341"/>
                </a:lnTo>
                <a:lnTo>
                  <a:pt x="0" y="226796"/>
                </a:lnTo>
                <a:lnTo>
                  <a:pt x="46875" y="226796"/>
                </a:lnTo>
                <a:lnTo>
                  <a:pt x="46875" y="182537"/>
                </a:lnTo>
                <a:lnTo>
                  <a:pt x="120548" y="124307"/>
                </a:lnTo>
                <a:lnTo>
                  <a:pt x="207327" y="226796"/>
                </a:lnTo>
                <a:lnTo>
                  <a:pt x="266001" y="226796"/>
                </a:lnTo>
                <a:close/>
              </a:path>
              <a:path w="563244" h="227329">
                <a:moveTo>
                  <a:pt x="563219" y="80784"/>
                </a:moveTo>
                <a:lnTo>
                  <a:pt x="556120" y="44602"/>
                </a:lnTo>
                <a:lnTo>
                  <a:pt x="548868" y="36258"/>
                </a:lnTo>
                <a:lnTo>
                  <a:pt x="534250" y="19443"/>
                </a:lnTo>
                <a:lnTo>
                  <a:pt x="517817" y="13017"/>
                </a:lnTo>
                <a:lnTo>
                  <a:pt x="517817" y="109728"/>
                </a:lnTo>
                <a:lnTo>
                  <a:pt x="517715" y="115951"/>
                </a:lnTo>
                <a:lnTo>
                  <a:pt x="500291" y="154762"/>
                </a:lnTo>
                <a:lnTo>
                  <a:pt x="450342" y="185000"/>
                </a:lnTo>
                <a:lnTo>
                  <a:pt x="404761" y="191274"/>
                </a:lnTo>
                <a:lnTo>
                  <a:pt x="382905" y="189572"/>
                </a:lnTo>
                <a:lnTo>
                  <a:pt x="367411" y="184416"/>
                </a:lnTo>
                <a:lnTo>
                  <a:pt x="358165" y="175780"/>
                </a:lnTo>
                <a:lnTo>
                  <a:pt x="355104" y="163601"/>
                </a:lnTo>
                <a:lnTo>
                  <a:pt x="355104" y="163233"/>
                </a:lnTo>
                <a:lnTo>
                  <a:pt x="380695" y="134302"/>
                </a:lnTo>
                <a:lnTo>
                  <a:pt x="420522" y="127152"/>
                </a:lnTo>
                <a:lnTo>
                  <a:pt x="451739" y="124929"/>
                </a:lnTo>
                <a:lnTo>
                  <a:pt x="476529" y="122809"/>
                </a:lnTo>
                <a:lnTo>
                  <a:pt x="495388" y="119672"/>
                </a:lnTo>
                <a:lnTo>
                  <a:pt x="508939" y="115366"/>
                </a:lnTo>
                <a:lnTo>
                  <a:pt x="517817" y="109728"/>
                </a:lnTo>
                <a:lnTo>
                  <a:pt x="517817" y="13017"/>
                </a:lnTo>
                <a:lnTo>
                  <a:pt x="496785" y="4775"/>
                </a:lnTo>
                <a:lnTo>
                  <a:pt x="442874" y="0"/>
                </a:lnTo>
                <a:lnTo>
                  <a:pt x="387819" y="5156"/>
                </a:lnTo>
                <a:lnTo>
                  <a:pt x="347306" y="20701"/>
                </a:lnTo>
                <a:lnTo>
                  <a:pt x="321094" y="46786"/>
                </a:lnTo>
                <a:lnTo>
                  <a:pt x="308978" y="83566"/>
                </a:lnTo>
                <a:lnTo>
                  <a:pt x="308800" y="84988"/>
                </a:lnTo>
                <a:lnTo>
                  <a:pt x="358254" y="84988"/>
                </a:lnTo>
                <a:lnTo>
                  <a:pt x="358381" y="83883"/>
                </a:lnTo>
                <a:lnTo>
                  <a:pt x="365785" y="61988"/>
                </a:lnTo>
                <a:lnTo>
                  <a:pt x="382066" y="47218"/>
                </a:lnTo>
                <a:lnTo>
                  <a:pt x="408546" y="38874"/>
                </a:lnTo>
                <a:lnTo>
                  <a:pt x="446532" y="36258"/>
                </a:lnTo>
                <a:lnTo>
                  <a:pt x="472998" y="37934"/>
                </a:lnTo>
                <a:lnTo>
                  <a:pt x="510755" y="54457"/>
                </a:lnTo>
                <a:lnTo>
                  <a:pt x="517093" y="65036"/>
                </a:lnTo>
                <a:lnTo>
                  <a:pt x="517093" y="70904"/>
                </a:lnTo>
                <a:lnTo>
                  <a:pt x="480644" y="91363"/>
                </a:lnTo>
                <a:lnTo>
                  <a:pt x="417677" y="96291"/>
                </a:lnTo>
                <a:lnTo>
                  <a:pt x="393242" y="98894"/>
                </a:lnTo>
                <a:lnTo>
                  <a:pt x="351866" y="108013"/>
                </a:lnTo>
                <a:lnTo>
                  <a:pt x="311823" y="136855"/>
                </a:lnTo>
                <a:lnTo>
                  <a:pt x="304203" y="167259"/>
                </a:lnTo>
                <a:lnTo>
                  <a:pt x="309740" y="193230"/>
                </a:lnTo>
                <a:lnTo>
                  <a:pt x="326326" y="211836"/>
                </a:lnTo>
                <a:lnTo>
                  <a:pt x="353872" y="223050"/>
                </a:lnTo>
                <a:lnTo>
                  <a:pt x="392315" y="226796"/>
                </a:lnTo>
                <a:lnTo>
                  <a:pt x="423240" y="224764"/>
                </a:lnTo>
                <a:lnTo>
                  <a:pt x="474853" y="208648"/>
                </a:lnTo>
                <a:lnTo>
                  <a:pt x="509028" y="180670"/>
                </a:lnTo>
                <a:lnTo>
                  <a:pt x="519264" y="165595"/>
                </a:lnTo>
                <a:lnTo>
                  <a:pt x="523392" y="219824"/>
                </a:lnTo>
                <a:lnTo>
                  <a:pt x="563219" y="219824"/>
                </a:lnTo>
                <a:lnTo>
                  <a:pt x="563219" y="165595"/>
                </a:lnTo>
                <a:lnTo>
                  <a:pt x="563219" y="109728"/>
                </a:lnTo>
                <a:lnTo>
                  <a:pt x="563219" y="80784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17270138" y="10697205"/>
            <a:ext cx="448309" cy="276860"/>
            <a:chOff x="17270138" y="10697205"/>
            <a:chExt cx="448309" cy="276860"/>
          </a:xfrm>
        </p:grpSpPr>
        <p:sp>
          <p:nvSpPr>
            <p:cNvPr id="9" name="object 9"/>
            <p:cNvSpPr/>
            <p:nvPr/>
          </p:nvSpPr>
          <p:spPr>
            <a:xfrm>
              <a:off x="17270138" y="10697205"/>
              <a:ext cx="448309" cy="55244"/>
            </a:xfrm>
            <a:custGeom>
              <a:avLst/>
              <a:gdLst/>
              <a:ahLst/>
              <a:cxnLst/>
              <a:rect l="l" t="t" r="r" b="b"/>
              <a:pathLst>
                <a:path w="448309" h="55245">
                  <a:moveTo>
                    <a:pt x="440300" y="0"/>
                  </a:moveTo>
                  <a:lnTo>
                    <a:pt x="7455" y="0"/>
                  </a:lnTo>
                  <a:lnTo>
                    <a:pt x="4412" y="12040"/>
                  </a:lnTo>
                  <a:lnTo>
                    <a:pt x="2145" y="24279"/>
                  </a:lnTo>
                  <a:lnTo>
                    <a:pt x="668" y="36679"/>
                  </a:lnTo>
                  <a:lnTo>
                    <a:pt x="0" y="51087"/>
                  </a:lnTo>
                  <a:lnTo>
                    <a:pt x="73" y="54846"/>
                  </a:lnTo>
                  <a:lnTo>
                    <a:pt x="447693" y="54846"/>
                  </a:lnTo>
                  <a:lnTo>
                    <a:pt x="447766" y="49202"/>
                  </a:lnTo>
                  <a:lnTo>
                    <a:pt x="447097" y="36679"/>
                  </a:lnTo>
                  <a:lnTo>
                    <a:pt x="445619" y="24279"/>
                  </a:lnTo>
                  <a:lnTo>
                    <a:pt x="443349" y="12040"/>
                  </a:lnTo>
                  <a:lnTo>
                    <a:pt x="440300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272040" y="10775656"/>
              <a:ext cx="444500" cy="55244"/>
            </a:xfrm>
            <a:custGeom>
              <a:avLst/>
              <a:gdLst/>
              <a:ahLst/>
              <a:cxnLst/>
              <a:rect l="l" t="t" r="r" b="b"/>
              <a:pathLst>
                <a:path w="444500" h="55245">
                  <a:moveTo>
                    <a:pt x="443965" y="0"/>
                  </a:moveTo>
                  <a:lnTo>
                    <a:pt x="0" y="0"/>
                  </a:lnTo>
                  <a:lnTo>
                    <a:pt x="2328" y="14230"/>
                  </a:lnTo>
                  <a:lnTo>
                    <a:pt x="5540" y="28145"/>
                  </a:lnTo>
                  <a:lnTo>
                    <a:pt x="9601" y="41715"/>
                  </a:lnTo>
                  <a:lnTo>
                    <a:pt x="14481" y="54909"/>
                  </a:lnTo>
                  <a:lnTo>
                    <a:pt x="429484" y="54909"/>
                  </a:lnTo>
                  <a:lnTo>
                    <a:pt x="434362" y="41715"/>
                  </a:lnTo>
                  <a:lnTo>
                    <a:pt x="438421" y="28145"/>
                  </a:lnTo>
                  <a:lnTo>
                    <a:pt x="441632" y="14230"/>
                  </a:lnTo>
                  <a:lnTo>
                    <a:pt x="443965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294201" y="10851088"/>
              <a:ext cx="400050" cy="123189"/>
            </a:xfrm>
            <a:custGeom>
              <a:avLst/>
              <a:gdLst/>
              <a:ahLst/>
              <a:cxnLst/>
              <a:rect l="l" t="t" r="r" b="b"/>
              <a:pathLst>
                <a:path w="400050" h="123190">
                  <a:moveTo>
                    <a:pt x="399631" y="0"/>
                  </a:moveTo>
                  <a:lnTo>
                    <a:pt x="0" y="0"/>
                  </a:lnTo>
                  <a:lnTo>
                    <a:pt x="26578" y="40754"/>
                  </a:lnTo>
                  <a:lnTo>
                    <a:pt x="61146" y="74712"/>
                  </a:lnTo>
                  <a:lnTo>
                    <a:pt x="102406" y="100575"/>
                  </a:lnTo>
                  <a:lnTo>
                    <a:pt x="149061" y="117045"/>
                  </a:lnTo>
                  <a:lnTo>
                    <a:pt x="199815" y="122823"/>
                  </a:lnTo>
                  <a:lnTo>
                    <a:pt x="250569" y="117045"/>
                  </a:lnTo>
                  <a:lnTo>
                    <a:pt x="297225" y="100575"/>
                  </a:lnTo>
                  <a:lnTo>
                    <a:pt x="338485" y="74712"/>
                  </a:lnTo>
                  <a:lnTo>
                    <a:pt x="373052" y="40754"/>
                  </a:lnTo>
                  <a:lnTo>
                    <a:pt x="399631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8399" y="10392506"/>
            <a:ext cx="391240" cy="257497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940917" y="5361854"/>
            <a:ext cx="9342120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DE" sz="3500" b="1" spc="125" err="1">
                <a:solidFill>
                  <a:srgbClr val="078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de-DE" sz="3500" b="1" spc="125">
                <a:solidFill>
                  <a:srgbClr val="078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500" b="1" spc="125" err="1">
                <a:solidFill>
                  <a:srgbClr val="078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3500" b="1" spc="125">
                <a:solidFill>
                  <a:srgbClr val="078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500" b="1" spc="125" err="1">
                <a:solidFill>
                  <a:srgbClr val="078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3500" b="1" spc="125">
                <a:solidFill>
                  <a:srgbClr val="078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500" b="1" spc="125" err="1">
                <a:solidFill>
                  <a:srgbClr val="078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3500" b="1" spc="125">
                <a:solidFill>
                  <a:srgbClr val="078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500" b="1" spc="125" err="1">
                <a:solidFill>
                  <a:srgbClr val="078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endParaRPr sz="3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40916" y="2126371"/>
            <a:ext cx="12302133" cy="2925801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12700" marR="5080">
              <a:lnSpc>
                <a:spcPts val="10650"/>
              </a:lnSpc>
              <a:spcBef>
                <a:spcPts val="1415"/>
              </a:spcBef>
            </a:pPr>
            <a:r>
              <a:rPr lang="de-DE" sz="10000" b="1" spc="36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 &amp; </a:t>
            </a:r>
            <a:r>
              <a:rPr lang="de-DE" sz="10000" b="1" spc="36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sz="10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0" y="9863563"/>
            <a:ext cx="20104100" cy="209550"/>
            <a:chOff x="0" y="9863563"/>
            <a:chExt cx="20104100" cy="209550"/>
          </a:xfrm>
        </p:grpSpPr>
        <p:sp>
          <p:nvSpPr>
            <p:cNvPr id="16" name="object 16"/>
            <p:cNvSpPr/>
            <p:nvPr/>
          </p:nvSpPr>
          <p:spPr>
            <a:xfrm>
              <a:off x="9568127" y="9863563"/>
              <a:ext cx="10536555" cy="209550"/>
            </a:xfrm>
            <a:custGeom>
              <a:avLst/>
              <a:gdLst/>
              <a:ahLst/>
              <a:cxnLst/>
              <a:rect l="l" t="t" r="r" b="b"/>
              <a:pathLst>
                <a:path w="10536555" h="209550">
                  <a:moveTo>
                    <a:pt x="1053597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0535972" y="209417"/>
                  </a:lnTo>
                  <a:lnTo>
                    <a:pt x="10535972" y="0"/>
                  </a:lnTo>
                  <a:close/>
                </a:path>
              </a:pathLst>
            </a:custGeom>
            <a:solidFill>
              <a:srgbClr val="479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61916" y="9863563"/>
              <a:ext cx="2706370" cy="209550"/>
            </a:xfrm>
            <a:custGeom>
              <a:avLst/>
              <a:gdLst/>
              <a:ahLst/>
              <a:cxnLst/>
              <a:rect l="l" t="t" r="r" b="b"/>
              <a:pathLst>
                <a:path w="2706370" h="209550">
                  <a:moveTo>
                    <a:pt x="2706210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2706210" y="209417"/>
                  </a:lnTo>
                  <a:lnTo>
                    <a:pt x="2706210" y="0"/>
                  </a:lnTo>
                  <a:close/>
                </a:path>
              </a:pathLst>
            </a:custGeom>
            <a:solidFill>
              <a:srgbClr val="F0A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9863563"/>
              <a:ext cx="4956810" cy="209550"/>
            </a:xfrm>
            <a:custGeom>
              <a:avLst/>
              <a:gdLst/>
              <a:ahLst/>
              <a:cxnLst/>
              <a:rect l="l" t="t" r="r" b="b"/>
              <a:pathLst>
                <a:path w="4956810" h="209550">
                  <a:moveTo>
                    <a:pt x="4956623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4956623" y="209417"/>
                  </a:lnTo>
                  <a:lnTo>
                    <a:pt x="4956623" y="0"/>
                  </a:lnTo>
                  <a:close/>
                </a:path>
              </a:pathLst>
            </a:custGeom>
            <a:solidFill>
              <a:srgbClr val="E07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956623" y="9863563"/>
              <a:ext cx="1905635" cy="209550"/>
            </a:xfrm>
            <a:custGeom>
              <a:avLst/>
              <a:gdLst/>
              <a:ahLst/>
              <a:cxnLst/>
              <a:rect l="l" t="t" r="r" b="b"/>
              <a:pathLst>
                <a:path w="1905634" h="209550">
                  <a:moveTo>
                    <a:pt x="1905292" y="0"/>
                  </a:moveTo>
                  <a:lnTo>
                    <a:pt x="0" y="0"/>
                  </a:lnTo>
                  <a:lnTo>
                    <a:pt x="0" y="209417"/>
                  </a:lnTo>
                  <a:lnTo>
                    <a:pt x="1905292" y="209417"/>
                  </a:lnTo>
                  <a:lnTo>
                    <a:pt x="1905292" y="0"/>
                  </a:lnTo>
                  <a:close/>
                </a:path>
              </a:pathLst>
            </a:custGeom>
            <a:solidFill>
              <a:srgbClr val="078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49959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b4e567b-1b7c-43d3-892a-eab9147be77c">
      <UserInfo>
        <DisplayName>Erich, Alexander GIZ BW</DisplayName>
        <AccountId>21</AccountId>
        <AccountType/>
      </UserInfo>
      <UserInfo>
        <DisplayName>Mitglieder von !🔔ICM Lesotho with guests</DisplayName>
        <AccountId>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B4F6030257C1438E14ABEED098CBBF" ma:contentTypeVersion="13" ma:contentTypeDescription="Ein neues Dokument erstellen." ma:contentTypeScope="" ma:versionID="4ad2b9c62c1e837f37704638a3780898">
  <xsd:schema xmlns:xsd="http://www.w3.org/2001/XMLSchema" xmlns:xs="http://www.w3.org/2001/XMLSchema" xmlns:p="http://schemas.microsoft.com/office/2006/metadata/properties" xmlns:ns2="98401389-4fbe-4b7c-8393-c02ef86632d0" xmlns:ns3="7b4e567b-1b7c-43d3-892a-eab9147be77c" targetNamespace="http://schemas.microsoft.com/office/2006/metadata/properties" ma:root="true" ma:fieldsID="8ba2fb25cc3f337b2408c53b1cbbe43a" ns2:_="" ns3:_="">
    <xsd:import namespace="98401389-4fbe-4b7c-8393-c02ef86632d0"/>
    <xsd:import namespace="7b4e567b-1b7c-43d3-892a-eab9147be7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01389-4fbe-4b7c-8393-c02ef86632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e567b-1b7c-43d3-892a-eab9147be77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DD61BD-B89D-41A0-A81C-7537BDD5F8B5}">
  <ds:schemaRefs>
    <ds:schemaRef ds:uri="http://purl.org/dc/elements/1.1/"/>
    <ds:schemaRef ds:uri="http://schemas.microsoft.com/office/2006/metadata/properties"/>
    <ds:schemaRef ds:uri="ee14c246-2e2b-4f64-984e-d387ca9087b8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f5c32981-7f39-4d9e-b015-cd1ef89ba7f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4E33733-44D2-42FE-9F2C-4C35902413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FEB917-E4C1-460C-996B-FDBDAE6DCAC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635</Words>
  <Application>Microsoft Office PowerPoint</Application>
  <PresentationFormat>Benutzerdefiniert</PresentationFormat>
  <Paragraphs>102</Paragraphs>
  <Slides>10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Trebuchet MS</vt:lpstr>
      <vt:lpstr>Office Theme</vt:lpstr>
      <vt:lpstr>PowerPoint-Präsentation</vt:lpstr>
      <vt:lpstr>08.03.2022</vt:lpstr>
      <vt:lpstr>ICM legislative basis &amp; policy harmonisation</vt:lpstr>
      <vt:lpstr>ICM policy support to operationalisation at the local level </vt:lpstr>
      <vt:lpstr>ICM policy support to Climate Change Adaptation </vt:lpstr>
      <vt:lpstr>ICM policy support to Gender and Human Right Mainstreaming </vt:lpstr>
      <vt:lpstr>Support to sustainable financing for ICM</vt:lpstr>
      <vt:lpstr>Priorities and next steps </vt:lpstr>
      <vt:lpstr>PowerPoint-Präsentation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RENOKA Powerpoint template</dc:title>
  <dc:creator>Branciforti Gialiana GIZ LS</dc:creator>
  <cp:lastModifiedBy>Branciforti, Giuliana GIZ LS</cp:lastModifiedBy>
  <cp:revision>90</cp:revision>
  <dcterms:created xsi:type="dcterms:W3CDTF">2020-07-20T07:30:34Z</dcterms:created>
  <dcterms:modified xsi:type="dcterms:W3CDTF">2022-03-04T15:46:44Z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Illustrator 24.1 (Macintosh)</vt:lpwstr>
  </property>
  <property fmtid="{D5CDD505-2E9C-101B-9397-08002B2CF9AE}" pid="4" name="LastSaved">
    <vt:filetime>2020-07-20T00:00:00Z</vt:filetime>
  </property>
  <property fmtid="{D5CDD505-2E9C-101B-9397-08002B2CF9AE}" pid="5" name="ContentTypeId">
    <vt:lpwstr>0x01010001B4F6030257C1438E14ABEED098CBBF</vt:lpwstr>
  </property>
</Properties>
</file>