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ink/ink14.xml" ContentType="application/inkml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30275213" cy="21383625"/>
  <p:notesSz cx="20929600" cy="29819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6BBC"/>
    <a:srgbClr val="D45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3FA3A-E288-46A7-B545-F6C8FFF7202E}" v="85" dt="2023-03-24T09:12:14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502" autoAdjust="0"/>
    <p:restoredTop sz="94660"/>
  </p:normalViewPr>
  <p:slideViewPr>
    <p:cSldViewPr snapToGrid="0">
      <p:cViewPr>
        <p:scale>
          <a:sx n="90" d="100"/>
          <a:sy n="90" d="100"/>
        </p:scale>
        <p:origin x="-8724" y="-6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chibuye" userId="e6ed30d643142048" providerId="LiveId" clId="{13C3FA3A-E288-46A7-B545-F6C8FFF7202E}"/>
    <pc:docChg chg="undo redo custSel modSld">
      <pc:chgData name="gabriel chibuye" userId="e6ed30d643142048" providerId="LiveId" clId="{13C3FA3A-E288-46A7-B545-F6C8FFF7202E}" dt="2023-03-24T09:13:46.380" v="967" actId="1076"/>
      <pc:docMkLst>
        <pc:docMk/>
      </pc:docMkLst>
      <pc:sldChg chg="addSp delSp modSp mod">
        <pc:chgData name="gabriel chibuye" userId="e6ed30d643142048" providerId="LiveId" clId="{13C3FA3A-E288-46A7-B545-F6C8FFF7202E}" dt="2023-03-24T09:13:46.380" v="967" actId="1076"/>
        <pc:sldMkLst>
          <pc:docMk/>
          <pc:sldMk cId="698940495" sldId="256"/>
        </pc:sldMkLst>
        <pc:spChg chg="mod">
          <ac:chgData name="gabriel chibuye" userId="e6ed30d643142048" providerId="LiveId" clId="{13C3FA3A-E288-46A7-B545-F6C8FFF7202E}" dt="2023-03-24T08:39:04.887" v="599" actId="20577"/>
          <ac:spMkLst>
            <pc:docMk/>
            <pc:sldMk cId="698940495" sldId="256"/>
            <ac:spMk id="3" creationId="{4755243C-2606-452E-9F8A-F62D3F5E9239}"/>
          </ac:spMkLst>
        </pc:spChg>
        <pc:spChg chg="mod">
          <ac:chgData name="gabriel chibuye" userId="e6ed30d643142048" providerId="LiveId" clId="{13C3FA3A-E288-46A7-B545-F6C8FFF7202E}" dt="2023-03-24T09:13:23.427" v="965" actId="14100"/>
          <ac:spMkLst>
            <pc:docMk/>
            <pc:sldMk cId="698940495" sldId="256"/>
            <ac:spMk id="16" creationId="{3D5A09A3-BFED-2E7C-AA9F-46D862BBDDF8}"/>
          </ac:spMkLst>
        </pc:spChg>
        <pc:spChg chg="mod">
          <ac:chgData name="gabriel chibuye" userId="e6ed30d643142048" providerId="LiveId" clId="{13C3FA3A-E288-46A7-B545-F6C8FFF7202E}" dt="2023-03-22T17:58:45.689" v="386" actId="1076"/>
          <ac:spMkLst>
            <pc:docMk/>
            <pc:sldMk cId="698940495" sldId="256"/>
            <ac:spMk id="24" creationId="{FD70A098-288F-23AD-3DCF-A4946177C974}"/>
          </ac:spMkLst>
        </pc:spChg>
        <pc:spChg chg="mod">
          <ac:chgData name="gabriel chibuye" userId="e6ed30d643142048" providerId="LiveId" clId="{13C3FA3A-E288-46A7-B545-F6C8FFF7202E}" dt="2023-03-22T14:30:11.461" v="155" actId="403"/>
          <ac:spMkLst>
            <pc:docMk/>
            <pc:sldMk cId="698940495" sldId="256"/>
            <ac:spMk id="28" creationId="{94286D44-87BC-603B-EF92-1DEC594C5D12}"/>
          </ac:spMkLst>
        </pc:spChg>
        <pc:spChg chg="mod">
          <ac:chgData name="gabriel chibuye" userId="e6ed30d643142048" providerId="LiveId" clId="{13C3FA3A-E288-46A7-B545-F6C8FFF7202E}" dt="2023-03-24T09:04:10.866" v="891" actId="1076"/>
          <ac:spMkLst>
            <pc:docMk/>
            <pc:sldMk cId="698940495" sldId="256"/>
            <ac:spMk id="34" creationId="{A3E6581D-67D0-533E-A2C1-30A174C5B9BD}"/>
          </ac:spMkLst>
        </pc:spChg>
        <pc:spChg chg="mod">
          <ac:chgData name="gabriel chibuye" userId="e6ed30d643142048" providerId="LiveId" clId="{13C3FA3A-E288-46A7-B545-F6C8FFF7202E}" dt="2023-03-22T16:45:10.005" v="184" actId="403"/>
          <ac:spMkLst>
            <pc:docMk/>
            <pc:sldMk cId="698940495" sldId="256"/>
            <ac:spMk id="71" creationId="{1C1DC7D5-742C-B54E-2869-7FD0FD547553}"/>
          </ac:spMkLst>
        </pc:spChg>
        <pc:spChg chg="mod">
          <ac:chgData name="gabriel chibuye" userId="e6ed30d643142048" providerId="LiveId" clId="{13C3FA3A-E288-46A7-B545-F6C8FFF7202E}" dt="2023-03-22T16:51:04.156" v="227" actId="403"/>
          <ac:spMkLst>
            <pc:docMk/>
            <pc:sldMk cId="698940495" sldId="256"/>
            <ac:spMk id="76" creationId="{09BF51D2-6114-B31C-4D0A-AE9944B2BE66}"/>
          </ac:spMkLst>
        </pc:spChg>
        <pc:spChg chg="mod">
          <ac:chgData name="gabriel chibuye" userId="e6ed30d643142048" providerId="LiveId" clId="{13C3FA3A-E288-46A7-B545-F6C8FFF7202E}" dt="2023-03-24T08:37:52.988" v="595" actId="403"/>
          <ac:spMkLst>
            <pc:docMk/>
            <pc:sldMk cId="698940495" sldId="256"/>
            <ac:spMk id="97" creationId="{78DE86CD-8494-57DA-4B43-218CF2AEC2D5}"/>
          </ac:spMkLst>
        </pc:spChg>
        <pc:spChg chg="mod">
          <ac:chgData name="gabriel chibuye" userId="e6ed30d643142048" providerId="LiveId" clId="{13C3FA3A-E288-46A7-B545-F6C8FFF7202E}" dt="2023-03-24T09:03:10.776" v="884" actId="1076"/>
          <ac:spMkLst>
            <pc:docMk/>
            <pc:sldMk cId="698940495" sldId="256"/>
            <ac:spMk id="113" creationId="{2401E833-2308-CBC1-3AFE-B894EA4E212D}"/>
          </ac:spMkLst>
        </pc:spChg>
        <pc:spChg chg="mod">
          <ac:chgData name="gabriel chibuye" userId="e6ed30d643142048" providerId="LiveId" clId="{13C3FA3A-E288-46A7-B545-F6C8FFF7202E}" dt="2023-03-24T09:03:32.516" v="886" actId="1076"/>
          <ac:spMkLst>
            <pc:docMk/>
            <pc:sldMk cId="698940495" sldId="256"/>
            <ac:spMk id="114" creationId="{E73BC388-7511-71F8-1333-18424F0A12A3}"/>
          </ac:spMkLst>
        </pc:spChg>
        <pc:spChg chg="mod">
          <ac:chgData name="gabriel chibuye" userId="e6ed30d643142048" providerId="LiveId" clId="{13C3FA3A-E288-46A7-B545-F6C8FFF7202E}" dt="2023-03-24T09:03:57.778" v="890" actId="1076"/>
          <ac:spMkLst>
            <pc:docMk/>
            <pc:sldMk cId="698940495" sldId="256"/>
            <ac:spMk id="116" creationId="{B49FD38F-E2E6-A7BD-864E-230E7C1D5CCE}"/>
          </ac:spMkLst>
        </pc:spChg>
        <pc:graphicFrameChg chg="mod">
          <ac:chgData name="gabriel chibuye" userId="e6ed30d643142048" providerId="LiveId" clId="{13C3FA3A-E288-46A7-B545-F6C8FFF7202E}" dt="2023-03-24T09:04:21.809" v="892" actId="1076"/>
          <ac:graphicFrameMkLst>
            <pc:docMk/>
            <pc:sldMk cId="698940495" sldId="256"/>
            <ac:graphicFrameMk id="30" creationId="{1809C1EC-9691-8681-3C0B-CF629E6EA533}"/>
          </ac:graphicFrameMkLst>
        </pc:graphicFrameChg>
        <pc:graphicFrameChg chg="mod">
          <ac:chgData name="gabriel chibuye" userId="e6ed30d643142048" providerId="LiveId" clId="{13C3FA3A-E288-46A7-B545-F6C8FFF7202E}" dt="2023-03-24T08:38:10.110" v="597" actId="403"/>
          <ac:graphicFrameMkLst>
            <pc:docMk/>
            <pc:sldMk cId="698940495" sldId="256"/>
            <ac:graphicFrameMk id="31" creationId="{A4F53383-90F1-0117-2A2C-44CA4F193BB8}"/>
          </ac:graphicFrameMkLst>
        </pc:graphicFrameChg>
        <pc:graphicFrameChg chg="mod">
          <ac:chgData name="gabriel chibuye" userId="e6ed30d643142048" providerId="LiveId" clId="{13C3FA3A-E288-46A7-B545-F6C8FFF7202E}" dt="2023-03-24T09:03:18.201" v="885" actId="1076"/>
          <ac:graphicFrameMkLst>
            <pc:docMk/>
            <pc:sldMk cId="698940495" sldId="256"/>
            <ac:graphicFrameMk id="44" creationId="{44D2E159-59D2-65CD-31F1-8EEC7CA74E17}"/>
          </ac:graphicFrameMkLst>
        </pc:graphicFrameChg>
        <pc:graphicFrameChg chg="mod">
          <ac:chgData name="gabriel chibuye" userId="e6ed30d643142048" providerId="LiveId" clId="{13C3FA3A-E288-46A7-B545-F6C8FFF7202E}" dt="2023-03-24T09:03:39.073" v="887" actId="1076"/>
          <ac:graphicFrameMkLst>
            <pc:docMk/>
            <pc:sldMk cId="698940495" sldId="256"/>
            <ac:graphicFrameMk id="46" creationId="{0EC17045-CD4E-8A15-A483-3A688B0F92F0}"/>
          </ac:graphicFrameMkLst>
        </pc:graphicFrameChg>
        <pc:graphicFrameChg chg="mod">
          <ac:chgData name="gabriel chibuye" userId="e6ed30d643142048" providerId="LiveId" clId="{13C3FA3A-E288-46A7-B545-F6C8FFF7202E}" dt="2023-03-22T13:56:03.188" v="4"/>
          <ac:graphicFrameMkLst>
            <pc:docMk/>
            <pc:sldMk cId="698940495" sldId="256"/>
            <ac:graphicFrameMk id="55" creationId="{00000000-0008-0000-0100-000002000000}"/>
          </ac:graphicFrameMkLst>
        </pc:graphicFrameChg>
        <pc:graphicFrameChg chg="add del mod">
          <ac:chgData name="gabriel chibuye" userId="e6ed30d643142048" providerId="LiveId" clId="{13C3FA3A-E288-46A7-B545-F6C8FFF7202E}" dt="2023-03-22T13:59:23.953" v="9"/>
          <ac:graphicFrameMkLst>
            <pc:docMk/>
            <pc:sldMk cId="698940495" sldId="256"/>
            <ac:graphicFrameMk id="56" creationId="{D6A16D54-9F52-BA49-1422-A46E97EEBF80}"/>
          </ac:graphicFrameMkLst>
        </pc:graphicFrameChg>
        <pc:graphicFrameChg chg="add del mod modGraphic">
          <ac:chgData name="gabriel chibuye" userId="e6ed30d643142048" providerId="LiveId" clId="{13C3FA3A-E288-46A7-B545-F6C8FFF7202E}" dt="2023-03-22T14:03:39.556" v="30" actId="478"/>
          <ac:graphicFrameMkLst>
            <pc:docMk/>
            <pc:sldMk cId="698940495" sldId="256"/>
            <ac:graphicFrameMk id="57" creationId="{41BDA89D-545F-EE3C-6A50-84296976B578}"/>
          </ac:graphicFrameMkLst>
        </pc:graphicFrameChg>
        <pc:graphicFrameChg chg="add mod modGraphic">
          <ac:chgData name="gabriel chibuye" userId="e6ed30d643142048" providerId="LiveId" clId="{13C3FA3A-E288-46A7-B545-F6C8FFF7202E}" dt="2023-03-22T16:47:19.248" v="206" actId="179"/>
          <ac:graphicFrameMkLst>
            <pc:docMk/>
            <pc:sldMk cId="698940495" sldId="256"/>
            <ac:graphicFrameMk id="58" creationId="{0B5E986E-69E1-F988-3993-66FCA09E7777}"/>
          </ac:graphicFrameMkLst>
        </pc:graphicFrameChg>
        <pc:graphicFrameChg chg="add mod">
          <ac:chgData name="gabriel chibuye" userId="e6ed30d643142048" providerId="LiveId" clId="{13C3FA3A-E288-46A7-B545-F6C8FFF7202E}" dt="2023-03-22T17:13:45.567" v="305" actId="1076"/>
          <ac:graphicFrameMkLst>
            <pc:docMk/>
            <pc:sldMk cId="698940495" sldId="256"/>
            <ac:graphicFrameMk id="59" creationId="{00000000-0008-0000-0100-000004000000}"/>
          </ac:graphicFrameMkLst>
        </pc:graphicFrameChg>
        <pc:graphicFrameChg chg="add mod modGraphic">
          <ac:chgData name="gabriel chibuye" userId="e6ed30d643142048" providerId="LiveId" clId="{13C3FA3A-E288-46A7-B545-F6C8FFF7202E}" dt="2023-03-22T17:54:30.346" v="380" actId="1076"/>
          <ac:graphicFrameMkLst>
            <pc:docMk/>
            <pc:sldMk cId="698940495" sldId="256"/>
            <ac:graphicFrameMk id="60" creationId="{035BA222-CC5C-F4B0-6483-75235386B053}"/>
          </ac:graphicFrameMkLst>
        </pc:graphicFrameChg>
        <pc:graphicFrameChg chg="add mod">
          <ac:chgData name="gabriel chibuye" userId="e6ed30d643142048" providerId="LiveId" clId="{13C3FA3A-E288-46A7-B545-F6C8FFF7202E}" dt="2023-03-22T16:51:20.695" v="231" actId="207"/>
          <ac:graphicFrameMkLst>
            <pc:docMk/>
            <pc:sldMk cId="698940495" sldId="256"/>
            <ac:graphicFrameMk id="61" creationId="{00000000-0008-0000-0100-000005000000}"/>
          </ac:graphicFrameMkLst>
        </pc:graphicFrameChg>
        <pc:graphicFrameChg chg="add del mod modGraphic">
          <ac:chgData name="gabriel chibuye" userId="e6ed30d643142048" providerId="LiveId" clId="{13C3FA3A-E288-46A7-B545-F6C8FFF7202E}" dt="2023-03-22T16:42:04.832" v="161" actId="478"/>
          <ac:graphicFrameMkLst>
            <pc:docMk/>
            <pc:sldMk cId="698940495" sldId="256"/>
            <ac:graphicFrameMk id="62" creationId="{4E83B07E-6861-0E44-F9C9-25EE7B7546E1}"/>
          </ac:graphicFrameMkLst>
        </pc:graphicFrameChg>
        <pc:graphicFrameChg chg="add mod modGraphic">
          <ac:chgData name="gabriel chibuye" userId="e6ed30d643142048" providerId="LiveId" clId="{13C3FA3A-E288-46A7-B545-F6C8FFF7202E}" dt="2023-03-22T16:45:35.366" v="186" actId="14100"/>
          <ac:graphicFrameMkLst>
            <pc:docMk/>
            <pc:sldMk cId="698940495" sldId="256"/>
            <ac:graphicFrameMk id="63" creationId="{19819D35-2475-BD60-FCA8-05C4243AA523}"/>
          </ac:graphicFrameMkLst>
        </pc:graphicFrameChg>
        <pc:graphicFrameChg chg="add mod modGraphic">
          <ac:chgData name="gabriel chibuye" userId="e6ed30d643142048" providerId="LiveId" clId="{13C3FA3A-E288-46A7-B545-F6C8FFF7202E}" dt="2023-03-22T16:46:35.588" v="197" actId="14100"/>
          <ac:graphicFrameMkLst>
            <pc:docMk/>
            <pc:sldMk cId="698940495" sldId="256"/>
            <ac:graphicFrameMk id="64" creationId="{732DF56B-F70E-D76E-931B-47549D5D1FA1}"/>
          </ac:graphicFrameMkLst>
        </pc:graphicFrameChg>
        <pc:graphicFrameChg chg="add mod modGraphic">
          <ac:chgData name="gabriel chibuye" userId="e6ed30d643142048" providerId="LiveId" clId="{13C3FA3A-E288-46A7-B545-F6C8FFF7202E}" dt="2023-03-22T17:54:57.715" v="383" actId="14100"/>
          <ac:graphicFrameMkLst>
            <pc:docMk/>
            <pc:sldMk cId="698940495" sldId="256"/>
            <ac:graphicFrameMk id="65" creationId="{88771A39-5723-0C02-17E7-925FA7BA62F9}"/>
          </ac:graphicFrameMkLst>
        </pc:graphicFrameChg>
        <pc:picChg chg="del mod">
          <ac:chgData name="gabriel chibuye" userId="e6ed30d643142048" providerId="LiveId" clId="{13C3FA3A-E288-46A7-B545-F6C8FFF7202E}" dt="2023-03-22T14:22:25.060" v="143" actId="478"/>
          <ac:picMkLst>
            <pc:docMk/>
            <pc:sldMk cId="698940495" sldId="256"/>
            <ac:picMk id="10" creationId="{A50126EF-0A02-2FA9-CE8C-6CCA6A28F374}"/>
          </ac:picMkLst>
        </pc:picChg>
        <pc:picChg chg="del">
          <ac:chgData name="gabriel chibuye" userId="e6ed30d643142048" providerId="LiveId" clId="{13C3FA3A-E288-46A7-B545-F6C8FFF7202E}" dt="2023-03-22T17:11:36.102" v="232" actId="478"/>
          <ac:picMkLst>
            <pc:docMk/>
            <pc:sldMk cId="698940495" sldId="256"/>
            <ac:picMk id="13" creationId="{6952C74A-B89D-2E08-C52D-0E56498CCE54}"/>
          </ac:picMkLst>
        </pc:picChg>
        <pc:picChg chg="del">
          <ac:chgData name="gabriel chibuye" userId="e6ed30d643142048" providerId="LiveId" clId="{13C3FA3A-E288-46A7-B545-F6C8FFF7202E}" dt="2023-03-22T17:53:02.087" v="306" actId="478"/>
          <ac:picMkLst>
            <pc:docMk/>
            <pc:sldMk cId="698940495" sldId="256"/>
            <ac:picMk id="15" creationId="{399BA223-B390-2F9B-5594-C1B337502A36}"/>
          </ac:picMkLst>
        </pc:picChg>
        <pc:picChg chg="del">
          <ac:chgData name="gabriel chibuye" userId="e6ed30d643142048" providerId="LiveId" clId="{13C3FA3A-E288-46A7-B545-F6C8FFF7202E}" dt="2023-03-24T08:27:06.232" v="387" actId="478"/>
          <ac:picMkLst>
            <pc:docMk/>
            <pc:sldMk cId="698940495" sldId="256"/>
            <ac:picMk id="27" creationId="{EDE3DDFF-8A37-FF56-54F7-0223E921C51D}"/>
          </ac:picMkLst>
        </pc:picChg>
        <pc:picChg chg="del">
          <ac:chgData name="gabriel chibuye" userId="e6ed30d643142048" providerId="LiveId" clId="{13C3FA3A-E288-46A7-B545-F6C8FFF7202E}" dt="2023-03-24T08:29:32.653" v="460" actId="478"/>
          <ac:picMkLst>
            <pc:docMk/>
            <pc:sldMk cId="698940495" sldId="256"/>
            <ac:picMk id="47" creationId="{E0D52A64-99CD-ED13-F75A-2ABB29BA58A3}"/>
          </ac:picMkLst>
        </pc:picChg>
        <pc:picChg chg="del">
          <ac:chgData name="gabriel chibuye" userId="e6ed30d643142048" providerId="LiveId" clId="{13C3FA3A-E288-46A7-B545-F6C8FFF7202E}" dt="2023-03-24T08:29:31.510" v="459" actId="478"/>
          <ac:picMkLst>
            <pc:docMk/>
            <pc:sldMk cId="698940495" sldId="256"/>
            <ac:picMk id="49" creationId="{318FD379-54B5-9A3E-AAD9-E125F655F028}"/>
          </ac:picMkLst>
        </pc:picChg>
        <pc:picChg chg="del">
          <ac:chgData name="gabriel chibuye" userId="e6ed30d643142048" providerId="LiveId" clId="{13C3FA3A-E288-46A7-B545-F6C8FFF7202E}" dt="2023-03-24T09:12:12.611" v="893" actId="478"/>
          <ac:picMkLst>
            <pc:docMk/>
            <pc:sldMk cId="698940495" sldId="256"/>
            <ac:picMk id="51" creationId="{927F7C47-1838-8090-8563-FA0DF9C0B0D1}"/>
          </ac:picMkLst>
        </pc:picChg>
        <pc:picChg chg="del">
          <ac:chgData name="gabriel chibuye" userId="e6ed30d643142048" providerId="LiveId" clId="{13C3FA3A-E288-46A7-B545-F6C8FFF7202E}" dt="2023-03-22T13:59:16.780" v="7" actId="478"/>
          <ac:picMkLst>
            <pc:docMk/>
            <pc:sldMk cId="698940495" sldId="256"/>
            <ac:picMk id="67" creationId="{4F4B8CBE-C3EB-9BCE-E1B9-FFA4474CA1E0}"/>
          </ac:picMkLst>
        </pc:picChg>
        <pc:picChg chg="del">
          <ac:chgData name="gabriel chibuye" userId="e6ed30d643142048" providerId="LiveId" clId="{13C3FA3A-E288-46A7-B545-F6C8FFF7202E}" dt="2023-03-22T14:04:37.278" v="39" actId="478"/>
          <ac:picMkLst>
            <pc:docMk/>
            <pc:sldMk cId="698940495" sldId="256"/>
            <ac:picMk id="68" creationId="{E15AA8E6-1752-C3FF-A664-DAE3EADE13D0}"/>
          </ac:picMkLst>
        </pc:picChg>
        <pc:picChg chg="add mod">
          <ac:chgData name="gabriel chibuye" userId="e6ed30d643142048" providerId="LiveId" clId="{13C3FA3A-E288-46A7-B545-F6C8FFF7202E}" dt="2023-03-22T17:13:36.308" v="304" actId="1076"/>
          <ac:picMkLst>
            <pc:docMk/>
            <pc:sldMk cId="698940495" sldId="256"/>
            <ac:picMk id="69" creationId="{BA7777E1-8404-2F10-712F-39282F81A8BF}"/>
          </ac:picMkLst>
        </pc:picChg>
        <pc:picChg chg="add del mod">
          <ac:chgData name="gabriel chibuye" userId="e6ed30d643142048" providerId="LiveId" clId="{13C3FA3A-E288-46A7-B545-F6C8FFF7202E}" dt="2023-03-22T14:21:59.199" v="138" actId="478"/>
          <ac:picMkLst>
            <pc:docMk/>
            <pc:sldMk cId="698940495" sldId="256"/>
            <ac:picMk id="72" creationId="{8E8DE773-37BD-6EA8-D01D-1CDAF1454F24}"/>
          </ac:picMkLst>
        </pc:picChg>
        <pc:picChg chg="del">
          <ac:chgData name="gabriel chibuye" userId="e6ed30d643142048" providerId="LiveId" clId="{13C3FA3A-E288-46A7-B545-F6C8FFF7202E}" dt="2023-03-22T14:09:49.232" v="82" actId="478"/>
          <ac:picMkLst>
            <pc:docMk/>
            <pc:sldMk cId="698940495" sldId="256"/>
            <ac:picMk id="73" creationId="{4961E35A-8C22-F8D6-A41D-DE67B705302C}"/>
          </ac:picMkLst>
        </pc:picChg>
        <pc:picChg chg="add del">
          <ac:chgData name="gabriel chibuye" userId="e6ed30d643142048" providerId="LiveId" clId="{13C3FA3A-E288-46A7-B545-F6C8FFF7202E}" dt="2023-03-22T14:13:02.496" v="88" actId="478"/>
          <ac:picMkLst>
            <pc:docMk/>
            <pc:sldMk cId="698940495" sldId="256"/>
            <ac:picMk id="74" creationId="{C6CF617C-A8A2-1904-5BC6-106D23E2AFFE}"/>
          </ac:picMkLst>
        </pc:picChg>
        <pc:picChg chg="add mod">
          <ac:chgData name="gabriel chibuye" userId="e6ed30d643142048" providerId="LiveId" clId="{13C3FA3A-E288-46A7-B545-F6C8FFF7202E}" dt="2023-03-22T17:54:17.582" v="379" actId="1076"/>
          <ac:picMkLst>
            <pc:docMk/>
            <pc:sldMk cId="698940495" sldId="256"/>
            <ac:picMk id="75" creationId="{1604FCFB-2057-C510-943D-5698977CFB53}"/>
          </ac:picMkLst>
        </pc:picChg>
        <pc:picChg chg="del mod">
          <ac:chgData name="gabriel chibuye" userId="e6ed30d643142048" providerId="LiveId" clId="{13C3FA3A-E288-46A7-B545-F6C8FFF7202E}" dt="2023-03-22T16:47:55.837" v="207" actId="478"/>
          <ac:picMkLst>
            <pc:docMk/>
            <pc:sldMk cId="698940495" sldId="256"/>
            <ac:picMk id="77" creationId="{D85F7300-B6C4-9831-418B-FBEBB3BD933F}"/>
          </ac:picMkLst>
        </pc:picChg>
        <pc:picChg chg="add mod modCrop">
          <ac:chgData name="gabriel chibuye" userId="e6ed30d643142048" providerId="LiveId" clId="{13C3FA3A-E288-46A7-B545-F6C8FFF7202E}" dt="2023-03-24T09:13:33.111" v="966" actId="1076"/>
          <ac:picMkLst>
            <pc:docMk/>
            <pc:sldMk cId="698940495" sldId="256"/>
            <ac:picMk id="79" creationId="{FB340AD8-CFF2-49E5-3B2B-D6FBC471BA43}"/>
          </ac:picMkLst>
        </pc:picChg>
        <pc:picChg chg="add mod modCrop">
          <ac:chgData name="gabriel chibuye" userId="e6ed30d643142048" providerId="LiveId" clId="{13C3FA3A-E288-46A7-B545-F6C8FFF7202E}" dt="2023-03-24T08:30:46.121" v="526" actId="732"/>
          <ac:picMkLst>
            <pc:docMk/>
            <pc:sldMk cId="698940495" sldId="256"/>
            <ac:picMk id="81" creationId="{23B77C5F-5B22-D45A-8ED9-A81CAF0E9B4F}"/>
          </ac:picMkLst>
        </pc:picChg>
        <pc:picChg chg="add del mod">
          <ac:chgData name="gabriel chibuye" userId="e6ed30d643142048" providerId="LiveId" clId="{13C3FA3A-E288-46A7-B545-F6C8FFF7202E}" dt="2023-03-24T08:50:18.999" v="600" actId="478"/>
          <ac:picMkLst>
            <pc:docMk/>
            <pc:sldMk cId="698940495" sldId="256"/>
            <ac:picMk id="83" creationId="{70B341CA-C456-1174-DCEC-EB08FB7A98E8}"/>
          </ac:picMkLst>
        </pc:picChg>
        <pc:picChg chg="add del mod">
          <ac:chgData name="gabriel chibuye" userId="e6ed30d643142048" providerId="LiveId" clId="{13C3FA3A-E288-46A7-B545-F6C8FFF7202E}" dt="2023-03-24T08:54:13.604" v="671" actId="478"/>
          <ac:picMkLst>
            <pc:docMk/>
            <pc:sldMk cId="698940495" sldId="256"/>
            <ac:picMk id="85" creationId="{65A5F896-0DED-1AC7-1144-9C64A629998B}"/>
          </ac:picMkLst>
        </pc:picChg>
        <pc:picChg chg="add del mod">
          <ac:chgData name="gabriel chibuye" userId="e6ed30d643142048" providerId="LiveId" clId="{13C3FA3A-E288-46A7-B545-F6C8FFF7202E}" dt="2023-03-24T08:59:36.367" v="741" actId="478"/>
          <ac:picMkLst>
            <pc:docMk/>
            <pc:sldMk cId="698940495" sldId="256"/>
            <ac:picMk id="87" creationId="{2FC8FED9-32DE-26FC-3400-1F1FC78C5FC1}"/>
          </ac:picMkLst>
        </pc:picChg>
        <pc:picChg chg="add del mod modCrop">
          <ac:chgData name="gabriel chibuye" userId="e6ed30d643142048" providerId="LiveId" clId="{13C3FA3A-E288-46A7-B545-F6C8FFF7202E}" dt="2023-03-24T09:01:20.076" v="813" actId="478"/>
          <ac:picMkLst>
            <pc:docMk/>
            <pc:sldMk cId="698940495" sldId="256"/>
            <ac:picMk id="89" creationId="{4E836D2C-424C-CB4D-BF35-65A6A897E2D8}"/>
          </ac:picMkLst>
        </pc:picChg>
        <pc:picChg chg="add mod modCrop">
          <ac:chgData name="gabriel chibuye" userId="e6ed30d643142048" providerId="LiveId" clId="{13C3FA3A-E288-46A7-B545-F6C8FFF7202E}" dt="2023-03-24T09:02:04.802" v="883" actId="732"/>
          <ac:picMkLst>
            <pc:docMk/>
            <pc:sldMk cId="698940495" sldId="256"/>
            <ac:picMk id="91" creationId="{A32D3A6D-51B5-A23F-8707-66EEE13FEF3F}"/>
          </ac:picMkLst>
        </pc:picChg>
        <pc:picChg chg="add mod modCrop">
          <ac:chgData name="gabriel chibuye" userId="e6ed30d643142048" providerId="LiveId" clId="{13C3FA3A-E288-46A7-B545-F6C8FFF7202E}" dt="2023-03-24T09:13:46.380" v="967" actId="1076"/>
          <ac:picMkLst>
            <pc:docMk/>
            <pc:sldMk cId="698940495" sldId="256"/>
            <ac:picMk id="93" creationId="{A0E8ECFD-B9EF-5D1E-9DC4-07FF1FA2CAF7}"/>
          </ac:picMkLst>
        </pc:picChg>
        <pc:inkChg chg="mod">
          <ac:chgData name="gabriel chibuye" userId="e6ed30d643142048" providerId="LiveId" clId="{13C3FA3A-E288-46A7-B545-F6C8FFF7202E}" dt="2023-03-22T16:45:02.969" v="182" actId="14100"/>
          <ac:inkMkLst>
            <pc:docMk/>
            <pc:sldMk cId="698940495" sldId="256"/>
            <ac:inkMk id="121" creationId="{0F38E600-DAD2-E887-64F2-6A532CAFF8B0}"/>
          </ac:inkMkLst>
        </pc:inkChg>
        <pc:inkChg chg="mod">
          <ac:chgData name="gabriel chibuye" userId="e6ed30d643142048" providerId="LiveId" clId="{13C3FA3A-E288-46A7-B545-F6C8FFF7202E}" dt="2023-03-22T14:21:58.202" v="137" actId="14100"/>
          <ac:inkMkLst>
            <pc:docMk/>
            <pc:sldMk cId="698940495" sldId="256"/>
            <ac:inkMk id="122" creationId="{44590D20-5672-09C6-8867-5E5C98B7B763}"/>
          </ac:inkMkLst>
        </pc:ink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930-401A-8FCB-EE315F8E31C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930-401A-8FCB-EE315F8E31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930-401A-8FCB-EE315F8E31CD}"/>
              </c:ext>
            </c:extLst>
          </c:dPt>
          <c:dPt>
            <c:idx val="3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930-401A-8FCB-EE315F8E31CD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6350">
                <a:solidFill>
                  <a:sysClr val="windowText" lastClr="00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930-401A-8FCB-EE315F8E31CD}"/>
              </c:ext>
            </c:extLst>
          </c:dPt>
          <c:dPt>
            <c:idx val="5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930-401A-8FCB-EE315F8E31CD}"/>
              </c:ext>
            </c:extLst>
          </c:dPt>
          <c:dLbls>
            <c:dLbl>
              <c:idx val="0"/>
              <c:layout>
                <c:manualLayout>
                  <c:x val="-5.0120078740157482E-2"/>
                  <c:y val="7.65897491980169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0-401A-8FCB-EE315F8E31CD}"/>
                </c:ext>
              </c:extLst>
            </c:dLbl>
            <c:dLbl>
              <c:idx val="1"/>
              <c:layout>
                <c:manualLayout>
                  <c:x val="-3.126531058617673E-2"/>
                  <c:y val="3.63754009915427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30-401A-8FCB-EE315F8E31CD}"/>
                </c:ext>
              </c:extLst>
            </c:dLbl>
            <c:dLbl>
              <c:idx val="2"/>
              <c:layout>
                <c:manualLayout>
                  <c:x val="-2.8024715660542432E-2"/>
                  <c:y val="1.5146179644211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30-401A-8FCB-EE315F8E31CD}"/>
                </c:ext>
              </c:extLst>
            </c:dLbl>
            <c:dLbl>
              <c:idx val="4"/>
              <c:layout>
                <c:manualLayout>
                  <c:x val="3.3063429571303558E-2"/>
                  <c:y val="4.98428842228054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30-401A-8FCB-EE315F8E31CD}"/>
                </c:ext>
              </c:extLst>
            </c:dLbl>
            <c:dLbl>
              <c:idx val="5"/>
              <c:layout>
                <c:manualLayout>
                  <c:x val="6.3346675415573053E-2"/>
                  <c:y val="0.1043945027704869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30-401A-8FCB-EE315F8E31C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'[Mansa Household Questionnaire Responses_2021.xlsx]Sheet1'!$A$1:$A$6</c:f>
              <c:strCache>
                <c:ptCount val="6"/>
                <c:pt idx="0">
                  <c:v>LpWSC</c:v>
                </c:pt>
                <c:pt idx="1">
                  <c:v>Borehole</c:v>
                </c:pt>
                <c:pt idx="2">
                  <c:v>Kiosk/ Communal</c:v>
                </c:pt>
                <c:pt idx="3">
                  <c:v>Well</c:v>
                </c:pt>
                <c:pt idx="4">
                  <c:v>Spring</c:v>
                </c:pt>
                <c:pt idx="5">
                  <c:v>Stream</c:v>
                </c:pt>
              </c:strCache>
            </c:strRef>
          </c:cat>
          <c:val>
            <c:numRef>
              <c:f>'[Mansa Household Questionnaire Responses_2021.xlsx]Sheet1'!$B$1:$B$6</c:f>
              <c:numCache>
                <c:formatCode>General</c:formatCode>
                <c:ptCount val="6"/>
                <c:pt idx="0">
                  <c:v>106</c:v>
                </c:pt>
                <c:pt idx="1">
                  <c:v>94</c:v>
                </c:pt>
                <c:pt idx="2">
                  <c:v>10</c:v>
                </c:pt>
                <c:pt idx="3">
                  <c:v>705</c:v>
                </c:pt>
                <c:pt idx="4">
                  <c:v>16</c:v>
                </c:pt>
                <c:pt idx="5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30-401A-8FCB-EE315F8E31C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900" b="1"/>
              <a:t>Sanitation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>
        <c:manualLayout>
          <c:layoutTarget val="inner"/>
          <c:xMode val="edge"/>
          <c:yMode val="edge"/>
          <c:x val="3.657522859517872E-2"/>
          <c:y val="9.9846743295019164E-2"/>
          <c:w val="0.84716816881680312"/>
          <c:h val="0.63889411973515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'[JMP 2021 Households Mansa.xlsx]Ladders'!$F$5</c:f>
              <c:strCache>
                <c:ptCount val="1"/>
                <c:pt idx="0">
                  <c:v>Safely managed</c:v>
                </c:pt>
              </c:strCache>
            </c:strRef>
          </c:tx>
          <c:spPr>
            <a:solidFill>
              <a:srgbClr val="2E7D32"/>
            </a:solidFill>
            <a:ln>
              <a:noFill/>
            </a:ln>
            <a:effectLst/>
          </c:spPr>
          <c:invertIfNegative val="0"/>
          <c:cat>
            <c:multiLvlStrRef>
              <c:f>'[JMP 2021 Households Mansa.xlsx]Ladders'!$G$3:$I$4</c:f>
              <c:multiLvlStrCache>
                <c:ptCount val="3"/>
                <c:lvl>
                  <c:pt idx="0">
                    <c:v>Total</c:v>
                  </c:pt>
                  <c:pt idx="1">
                    <c:v>Rural</c:v>
                  </c:pt>
                  <c:pt idx="2">
                    <c:v>Urban</c:v>
                  </c:pt>
                </c:lvl>
                <c:lvl>
                  <c:pt idx="0">
                    <c:v>Sanitation</c:v>
                  </c:pt>
                </c:lvl>
              </c:multiLvlStrCache>
            </c:multiLvlStrRef>
          </c:cat>
          <c:val>
            <c:numRef>
              <c:f>'[JMP 2021 Households Mansa.xlsx]Ladders'!$G$5:$I$5</c:f>
              <c:numCache>
                <c:formatCode>0.00%</c:formatCode>
                <c:ptCount val="3"/>
                <c:pt idx="0">
                  <c:v>2.2181146025878003E-2</c:v>
                </c:pt>
                <c:pt idx="1">
                  <c:v>2.0790020790020791E-3</c:v>
                </c:pt>
                <c:pt idx="2">
                  <c:v>3.8269550748752074E-2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B-447F-A5E5-50C5819FC386}"/>
            </c:ext>
          </c:extLst>
        </c:ser>
        <c:ser>
          <c:idx val="1"/>
          <c:order val="1"/>
          <c:tx>
            <c:strRef>
              <c:f>'[JMP 2021 Households Mansa.xlsx]Ladders'!$F$6</c:f>
              <c:strCache>
                <c:ptCount val="1"/>
                <c:pt idx="0">
                  <c:v>Basic service</c:v>
                </c:pt>
              </c:strCache>
            </c:strRef>
          </c:tx>
          <c:spPr>
            <a:solidFill>
              <a:srgbClr val="51B453"/>
            </a:solidFill>
            <a:ln>
              <a:noFill/>
            </a:ln>
            <a:effectLst/>
          </c:spPr>
          <c:invertIfNegative val="0"/>
          <c:cat>
            <c:multiLvlStrRef>
              <c:f>'[JMP 2021 Households Mansa.xlsx]Ladders'!$G$3:$I$4</c:f>
              <c:multiLvlStrCache>
                <c:ptCount val="3"/>
                <c:lvl>
                  <c:pt idx="0">
                    <c:v>Total</c:v>
                  </c:pt>
                  <c:pt idx="1">
                    <c:v>Rural</c:v>
                  </c:pt>
                  <c:pt idx="2">
                    <c:v>Urban</c:v>
                  </c:pt>
                </c:lvl>
                <c:lvl>
                  <c:pt idx="0">
                    <c:v>Sanitation</c:v>
                  </c:pt>
                </c:lvl>
              </c:multiLvlStrCache>
            </c:multiLvlStrRef>
          </c:cat>
          <c:val>
            <c:numRef>
              <c:f>'[JMP 2021 Households Mansa.xlsx]Ladders'!$G$6:$I$6</c:f>
              <c:numCache>
                <c:formatCode>0.00%</c:formatCode>
                <c:ptCount val="3"/>
                <c:pt idx="0">
                  <c:v>0.50000000000000011</c:v>
                </c:pt>
                <c:pt idx="1">
                  <c:v>0.46985446985446988</c:v>
                </c:pt>
                <c:pt idx="2">
                  <c:v>0.52412645590682194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1B-447F-A5E5-50C5819FC386}"/>
            </c:ext>
          </c:extLst>
        </c:ser>
        <c:ser>
          <c:idx val="2"/>
          <c:order val="2"/>
          <c:tx>
            <c:strRef>
              <c:f>'[JMP 2021 Households Mansa.xlsx]Ladders'!$F$7</c:f>
              <c:strCache>
                <c:ptCount val="1"/>
                <c:pt idx="0">
                  <c:v>Limited service</c:v>
                </c:pt>
              </c:strCache>
            </c:strRef>
          </c:tx>
          <c:spPr>
            <a:solidFill>
              <a:srgbClr val="FFF176"/>
            </a:solidFill>
            <a:ln>
              <a:noFill/>
            </a:ln>
            <a:effectLst/>
          </c:spPr>
          <c:invertIfNegative val="0"/>
          <c:cat>
            <c:multiLvlStrRef>
              <c:f>'[JMP 2021 Households Mansa.xlsx]Ladders'!$G$3:$I$4</c:f>
              <c:multiLvlStrCache>
                <c:ptCount val="3"/>
                <c:lvl>
                  <c:pt idx="0">
                    <c:v>Total</c:v>
                  </c:pt>
                  <c:pt idx="1">
                    <c:v>Rural</c:v>
                  </c:pt>
                  <c:pt idx="2">
                    <c:v>Urban</c:v>
                  </c:pt>
                </c:lvl>
                <c:lvl>
                  <c:pt idx="0">
                    <c:v>Sanitation</c:v>
                  </c:pt>
                </c:lvl>
              </c:multiLvlStrCache>
            </c:multiLvlStrRef>
          </c:cat>
          <c:val>
            <c:numRef>
              <c:f>'[JMP 2021 Households Mansa.xlsx]Ladders'!$G$7:$I$7</c:f>
              <c:numCache>
                <c:formatCode>0.00%</c:formatCode>
                <c:ptCount val="3"/>
                <c:pt idx="0">
                  <c:v>0.12846580406654345</c:v>
                </c:pt>
                <c:pt idx="1">
                  <c:v>7.4844074844074848E-2</c:v>
                </c:pt>
                <c:pt idx="2">
                  <c:v>0.17138103161397669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1B-447F-A5E5-50C5819FC386}"/>
            </c:ext>
          </c:extLst>
        </c:ser>
        <c:ser>
          <c:idx val="3"/>
          <c:order val="3"/>
          <c:tx>
            <c:strRef>
              <c:f>'[JMP 2021 Households Mansa.xlsx]Ladders'!$F$8</c:f>
              <c:strCache>
                <c:ptCount val="1"/>
                <c:pt idx="0">
                  <c:v>Unimproved</c:v>
                </c:pt>
              </c:strCache>
            </c:strRef>
          </c:tx>
          <c:spPr>
            <a:solidFill>
              <a:srgbClr val="FFDA46"/>
            </a:solidFill>
            <a:ln>
              <a:noFill/>
            </a:ln>
            <a:effectLst/>
          </c:spPr>
          <c:invertIfNegative val="0"/>
          <c:cat>
            <c:multiLvlStrRef>
              <c:f>'[JMP 2021 Households Mansa.xlsx]Ladders'!$G$3:$I$4</c:f>
              <c:multiLvlStrCache>
                <c:ptCount val="3"/>
                <c:lvl>
                  <c:pt idx="0">
                    <c:v>Total</c:v>
                  </c:pt>
                  <c:pt idx="1">
                    <c:v>Rural</c:v>
                  </c:pt>
                  <c:pt idx="2">
                    <c:v>Urban</c:v>
                  </c:pt>
                </c:lvl>
                <c:lvl>
                  <c:pt idx="0">
                    <c:v>Sanitation</c:v>
                  </c:pt>
                </c:lvl>
              </c:multiLvlStrCache>
            </c:multiLvlStrRef>
          </c:cat>
          <c:val>
            <c:numRef>
              <c:f>'[JMP 2021 Households Mansa.xlsx]Ladders'!$G$8:$I$8</c:f>
              <c:numCache>
                <c:formatCode>0.00%</c:formatCode>
                <c:ptCount val="3"/>
                <c:pt idx="0">
                  <c:v>0.17190388170055454</c:v>
                </c:pt>
                <c:pt idx="1">
                  <c:v>0.23284823284823286</c:v>
                </c:pt>
                <c:pt idx="2">
                  <c:v>0.12312811980033278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1B-447F-A5E5-50C5819FC386}"/>
            </c:ext>
          </c:extLst>
        </c:ser>
        <c:ser>
          <c:idx val="4"/>
          <c:order val="4"/>
          <c:tx>
            <c:strRef>
              <c:f>'[JMP 2021 Households Mansa.xlsx]Ladders'!$F$9</c:f>
              <c:strCache>
                <c:ptCount val="1"/>
                <c:pt idx="0">
                  <c:v>Open defecation</c:v>
                </c:pt>
              </c:strCache>
            </c:strRef>
          </c:tx>
          <c:spPr>
            <a:solidFill>
              <a:srgbClr val="FEBC11"/>
            </a:solidFill>
            <a:ln>
              <a:noFill/>
            </a:ln>
            <a:effectLst/>
          </c:spPr>
          <c:invertIfNegative val="0"/>
          <c:cat>
            <c:multiLvlStrRef>
              <c:f>'[JMP 2021 Households Mansa.xlsx]Ladders'!$G$3:$I$4</c:f>
              <c:multiLvlStrCache>
                <c:ptCount val="3"/>
                <c:lvl>
                  <c:pt idx="0">
                    <c:v>Total</c:v>
                  </c:pt>
                  <c:pt idx="1">
                    <c:v>Rural</c:v>
                  </c:pt>
                  <c:pt idx="2">
                    <c:v>Urban</c:v>
                  </c:pt>
                </c:lvl>
                <c:lvl>
                  <c:pt idx="0">
                    <c:v>Sanitation</c:v>
                  </c:pt>
                </c:lvl>
              </c:multiLvlStrCache>
            </c:multiLvlStrRef>
          </c:cat>
          <c:val>
            <c:numRef>
              <c:f>'[JMP 2021 Households Mansa.xlsx]Ladders'!$G$9:$I$9</c:f>
              <c:numCache>
                <c:formatCode>0.00%</c:formatCode>
                <c:ptCount val="3"/>
                <c:pt idx="0">
                  <c:v>0.11922365988909428</c:v>
                </c:pt>
                <c:pt idx="1">
                  <c:v>0.16839916839916841</c:v>
                </c:pt>
                <c:pt idx="2">
                  <c:v>7.9866888519134774E-2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1B-447F-A5E5-50C5819FC386}"/>
            </c:ext>
          </c:extLst>
        </c:ser>
        <c:ser>
          <c:idx val="5"/>
          <c:order val="5"/>
          <c:tx>
            <c:strRef>
              <c:f>'[JMP 2021 Households Mansa.xlsx]Ladders'!$F$10</c:f>
              <c:strCache>
                <c:ptCount val="1"/>
                <c:pt idx="0">
                  <c:v>No Data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'[JMP 2021 Households Mansa.xlsx]Ladders'!$G$3:$I$4</c:f>
              <c:multiLvlStrCache>
                <c:ptCount val="3"/>
                <c:lvl>
                  <c:pt idx="0">
                    <c:v>Total</c:v>
                  </c:pt>
                  <c:pt idx="1">
                    <c:v>Rural</c:v>
                  </c:pt>
                  <c:pt idx="2">
                    <c:v>Urban</c:v>
                  </c:pt>
                </c:lvl>
                <c:lvl>
                  <c:pt idx="0">
                    <c:v>Sanitation</c:v>
                  </c:pt>
                </c:lvl>
              </c:multiLvlStrCache>
            </c:multiLvlStrRef>
          </c:cat>
          <c:val>
            <c:numRef>
              <c:f>'[JMP 2021 Households Mansa.xlsx]Ladders'!$G$10:$I$10</c:f>
              <c:numCache>
                <c:formatCode>0.00%</c:formatCode>
                <c:ptCount val="3"/>
                <c:pt idx="0">
                  <c:v>5.8225508317929761E-2</c:v>
                </c:pt>
                <c:pt idx="1">
                  <c:v>5.1975051975051978E-2</c:v>
                </c:pt>
                <c:pt idx="2">
                  <c:v>6.3227953410981697E-2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1B-447F-A5E5-50C5819FC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3357400"/>
        <c:axId val="1033358056"/>
      </c:barChart>
      <c:catAx>
        <c:axId val="103335740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033358056"/>
        <c:crosses val="autoZero"/>
        <c:auto val="1"/>
        <c:lblAlgn val="ctr"/>
        <c:lblOffset val="100"/>
        <c:noMultiLvlLbl val="0"/>
      </c:catAx>
      <c:valAx>
        <c:axId val="1033358056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03335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598973847108596"/>
          <c:w val="1"/>
          <c:h val="0.11044826239532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900" b="1"/>
              <a:t>Hygiene</a:t>
            </a:r>
          </a:p>
        </c:rich>
      </c:tx>
      <c:layout>
        <c:manualLayout>
          <c:xMode val="edge"/>
          <c:yMode val="edge"/>
          <c:x val="0.38045765727508329"/>
          <c:y val="2.1294526099543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>
        <c:manualLayout>
          <c:layoutTarget val="inner"/>
          <c:xMode val="edge"/>
          <c:yMode val="edge"/>
          <c:x val="3.657522859517872E-2"/>
          <c:y val="9.9846743295019164E-2"/>
          <c:w val="0.76146142159682584"/>
          <c:h val="0.6322889772156530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'[JMP 2021 Households Mansa.xlsx]Ladders'!$J$6</c:f>
              <c:strCache>
                <c:ptCount val="1"/>
                <c:pt idx="0">
                  <c:v>Basic service</c:v>
                </c:pt>
              </c:strCache>
            </c:strRef>
          </c:tx>
          <c:spPr>
            <a:solidFill>
              <a:srgbClr val="AB47BC"/>
            </a:solidFill>
            <a:ln>
              <a:noFill/>
            </a:ln>
            <a:effectLst/>
          </c:spPr>
          <c:invertIfNegative val="0"/>
          <c:cat>
            <c:multiLvlStrRef>
              <c:f>'[JMP 2021 Households Mansa.xlsx]Ladders'!$K$3:$M$4</c:f>
              <c:multiLvlStrCache>
                <c:ptCount val="3"/>
                <c:lvl>
                  <c:pt idx="0">
                    <c:v>Total</c:v>
                  </c:pt>
                  <c:pt idx="1">
                    <c:v>Rural</c:v>
                  </c:pt>
                  <c:pt idx="2">
                    <c:v>Urban</c:v>
                  </c:pt>
                </c:lvl>
                <c:lvl>
                  <c:pt idx="0">
                    <c:v>Hygiene</c:v>
                  </c:pt>
                </c:lvl>
              </c:multiLvlStrCache>
            </c:multiLvlStrRef>
          </c:cat>
          <c:val>
            <c:numRef>
              <c:f>'[JMP 2021 Households Mansa.xlsx]Ladders'!$K$6:$M$6</c:f>
              <c:numCache>
                <c:formatCode>0.00%</c:formatCode>
                <c:ptCount val="3"/>
                <c:pt idx="0">
                  <c:v>0.2735674676524954</c:v>
                </c:pt>
                <c:pt idx="1">
                  <c:v>0.22661122661122662</c:v>
                </c:pt>
                <c:pt idx="2">
                  <c:v>0.31114808652246256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58-4F9C-8065-24487F8C6099}"/>
            </c:ext>
          </c:extLst>
        </c:ser>
        <c:ser>
          <c:idx val="2"/>
          <c:order val="1"/>
          <c:tx>
            <c:strRef>
              <c:f>'[JMP 2021 Households Mansa.xlsx]Ladders'!$J$7</c:f>
              <c:strCache>
                <c:ptCount val="1"/>
                <c:pt idx="0">
                  <c:v>Limited service</c:v>
                </c:pt>
              </c:strCache>
            </c:strRef>
          </c:tx>
          <c:spPr>
            <a:solidFill>
              <a:srgbClr val="FFF176"/>
            </a:solidFill>
            <a:ln>
              <a:noFill/>
            </a:ln>
            <a:effectLst/>
          </c:spPr>
          <c:invertIfNegative val="0"/>
          <c:cat>
            <c:multiLvlStrRef>
              <c:f>'[JMP 2021 Households Mansa.xlsx]Ladders'!$K$3:$M$4</c:f>
              <c:multiLvlStrCache>
                <c:ptCount val="3"/>
                <c:lvl>
                  <c:pt idx="0">
                    <c:v>Total</c:v>
                  </c:pt>
                  <c:pt idx="1">
                    <c:v>Rural</c:v>
                  </c:pt>
                  <c:pt idx="2">
                    <c:v>Urban</c:v>
                  </c:pt>
                </c:lvl>
                <c:lvl>
                  <c:pt idx="0">
                    <c:v>Hygiene</c:v>
                  </c:pt>
                </c:lvl>
              </c:multiLvlStrCache>
            </c:multiLvlStrRef>
          </c:cat>
          <c:val>
            <c:numRef>
              <c:f>'[JMP 2021 Households Mansa.xlsx]Ladders'!$K$7:$M$7</c:f>
              <c:numCache>
                <c:formatCode>0.00%</c:formatCode>
                <c:ptCount val="3"/>
                <c:pt idx="0">
                  <c:v>0.17282809611829944</c:v>
                </c:pt>
                <c:pt idx="1">
                  <c:v>0.18711018711018712</c:v>
                </c:pt>
                <c:pt idx="2">
                  <c:v>0.16139767054908485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58-4F9C-8065-24487F8C6099}"/>
            </c:ext>
          </c:extLst>
        </c:ser>
        <c:ser>
          <c:idx val="4"/>
          <c:order val="2"/>
          <c:tx>
            <c:strRef>
              <c:f>'[JMP 2021 Households Mansa.xlsx]Ladders'!$J$9</c:f>
              <c:strCache>
                <c:ptCount val="1"/>
                <c:pt idx="0">
                  <c:v>No Service</c:v>
                </c:pt>
              </c:strCache>
            </c:strRef>
          </c:tx>
          <c:spPr>
            <a:solidFill>
              <a:srgbClr val="FEBC11"/>
            </a:solidFill>
            <a:ln>
              <a:noFill/>
            </a:ln>
            <a:effectLst/>
          </c:spPr>
          <c:invertIfNegative val="0"/>
          <c:cat>
            <c:multiLvlStrRef>
              <c:f>'[JMP 2021 Households Mansa.xlsx]Ladders'!$K$3:$M$4</c:f>
              <c:multiLvlStrCache>
                <c:ptCount val="3"/>
                <c:lvl>
                  <c:pt idx="0">
                    <c:v>Total</c:v>
                  </c:pt>
                  <c:pt idx="1">
                    <c:v>Rural</c:v>
                  </c:pt>
                  <c:pt idx="2">
                    <c:v>Urban</c:v>
                  </c:pt>
                </c:lvl>
                <c:lvl>
                  <c:pt idx="0">
                    <c:v>Hygiene</c:v>
                  </c:pt>
                </c:lvl>
              </c:multiLvlStrCache>
            </c:multiLvlStrRef>
          </c:cat>
          <c:val>
            <c:numRef>
              <c:f>'[JMP 2021 Households Mansa.xlsx]Ladders'!$K$9:$M$9</c:f>
              <c:numCache>
                <c:formatCode>0.00%</c:formatCode>
                <c:ptCount val="3"/>
                <c:pt idx="0">
                  <c:v>0.54621072088724587</c:v>
                </c:pt>
                <c:pt idx="1">
                  <c:v>0.58004158004158002</c:v>
                </c:pt>
                <c:pt idx="2">
                  <c:v>0.51913477537437602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58-4F9C-8065-24487F8C6099}"/>
            </c:ext>
          </c:extLst>
        </c:ser>
        <c:ser>
          <c:idx val="5"/>
          <c:order val="3"/>
          <c:tx>
            <c:strRef>
              <c:f>'[JMP 2021 Households Mansa.xlsx]Ladders'!$J$10</c:f>
              <c:strCache>
                <c:ptCount val="1"/>
                <c:pt idx="0">
                  <c:v>No Data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'[JMP 2021 Households Mansa.xlsx]Ladders'!$K$3:$M$4</c:f>
              <c:multiLvlStrCache>
                <c:ptCount val="3"/>
                <c:lvl>
                  <c:pt idx="0">
                    <c:v>Total</c:v>
                  </c:pt>
                  <c:pt idx="1">
                    <c:v>Rural</c:v>
                  </c:pt>
                  <c:pt idx="2">
                    <c:v>Urban</c:v>
                  </c:pt>
                </c:lvl>
                <c:lvl>
                  <c:pt idx="0">
                    <c:v>Hygiene</c:v>
                  </c:pt>
                </c:lvl>
              </c:multiLvlStrCache>
            </c:multiLvlStrRef>
          </c:cat>
          <c:val>
            <c:numRef>
              <c:f>'[JMP 2021 Households Mansa.xlsx]Ladders'!$K$10:$M$10</c:f>
              <c:numCache>
                <c:formatCode>0.00%</c:formatCode>
                <c:ptCount val="3"/>
                <c:pt idx="0">
                  <c:v>7.3937153419593345E-3</c:v>
                </c:pt>
                <c:pt idx="1">
                  <c:v>6.2370062370062374E-3</c:v>
                </c:pt>
                <c:pt idx="2">
                  <c:v>8.3194675540765387E-3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58-4F9C-8065-24487F8C6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3357400"/>
        <c:axId val="1033358056"/>
      </c:barChart>
      <c:catAx>
        <c:axId val="103335740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033358056"/>
        <c:crosses val="autoZero"/>
        <c:auto val="1"/>
        <c:lblAlgn val="ctr"/>
        <c:lblOffset val="100"/>
        <c:noMultiLvlLbl val="0"/>
      </c:catAx>
      <c:valAx>
        <c:axId val="1033358056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03335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049294216558254E-2"/>
          <c:y val="0.86404045965439413"/>
          <c:w val="0.94626753396167973"/>
          <c:h val="8.5054471004882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59274706590517"/>
          <c:y val="8.9305177590729132E-2"/>
          <c:w val="0.59902463099157288"/>
          <c:h val="0.7629494105666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'[Mansa Household Questionnaire Responses_2021.xlsx]Sheet1'!$A$20:$A$21</c:f>
              <c:strCache>
                <c:ptCount val="2"/>
                <c:pt idx="0">
                  <c:v>Treat</c:v>
                </c:pt>
                <c:pt idx="1">
                  <c:v>Don't treat</c:v>
                </c:pt>
              </c:strCache>
            </c:strRef>
          </c:cat>
          <c:val>
            <c:numRef>
              <c:f>'[Mansa Household Questionnaire Responses_2021.xlsx]Sheet1'!$B$20:$B$21</c:f>
              <c:numCache>
                <c:formatCode>0%</c:formatCode>
                <c:ptCount val="2"/>
                <c:pt idx="0">
                  <c:v>0.52100000000000002</c:v>
                </c:pt>
                <c:pt idx="1">
                  <c:v>0.47899999999999998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56-4510-A733-D18013758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918799"/>
        <c:axId val="496920879"/>
      </c:barChart>
      <c:catAx>
        <c:axId val="4969187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96920879"/>
        <c:crosses val="autoZero"/>
        <c:auto val="1"/>
        <c:lblAlgn val="ctr"/>
        <c:lblOffset val="100"/>
        <c:noMultiLvlLbl val="0"/>
      </c:catAx>
      <c:valAx>
        <c:axId val="4969208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496918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17030113816173E-2"/>
          <c:y val="3.4996059498812342E-2"/>
          <c:w val="0.87736593977236765"/>
          <c:h val="0.6209689775088317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'[Mansa Household Questionnaire Responses_2021.xlsx]Sheet1'!$A$35:$A$38</c:f>
              <c:strCache>
                <c:ptCount val="4"/>
                <c:pt idx="0">
                  <c:v>Chlorinate</c:v>
                </c:pt>
                <c:pt idx="1">
                  <c:v>Boiling</c:v>
                </c:pt>
                <c:pt idx="2">
                  <c:v>Both Chlorinate and Boiling</c:v>
                </c:pt>
                <c:pt idx="3">
                  <c:v>Others</c:v>
                </c:pt>
              </c:strCache>
            </c:strRef>
          </c:cat>
          <c:val>
            <c:numRef>
              <c:f>'[Mansa Household Questionnaire Responses_2021.xlsx]Sheet1'!$B$35:$B$38</c:f>
              <c:numCache>
                <c:formatCode>0%</c:formatCode>
                <c:ptCount val="4"/>
                <c:pt idx="0">
                  <c:v>0.623</c:v>
                </c:pt>
                <c:pt idx="1">
                  <c:v>0.28299999999999997</c:v>
                </c:pt>
                <c:pt idx="2">
                  <c:v>7.8E-2</c:v>
                </c:pt>
                <c:pt idx="3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C-4E4E-8A97-FD4D9463BC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9876543"/>
        <c:axId val="369876959"/>
      </c:barChart>
      <c:catAx>
        <c:axId val="369876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69876959"/>
        <c:crosses val="autoZero"/>
        <c:auto val="1"/>
        <c:lblAlgn val="ctr"/>
        <c:lblOffset val="100"/>
        <c:noMultiLvlLbl val="0"/>
      </c:catAx>
      <c:valAx>
        <c:axId val="3698769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69876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0409418438633"/>
          <c:y val="4.54328778203619E-2"/>
          <c:w val="0.43227443429297391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'[Mansa Household Questionnaire Responses_2021.xlsx]Sheet1'!$A$53</c:f>
              <c:strCache>
                <c:ptCount val="1"/>
                <c:pt idx="0">
                  <c:v>Waterborne (Sewer)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val>
            <c:numRef>
              <c:f>'[Mansa Household Questionnaire Responses_2021.xlsx]Sheet1'!$B$53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FB-4E6B-8947-55DC1E04DEF3}"/>
            </c:ext>
          </c:extLst>
        </c:ser>
        <c:ser>
          <c:idx val="1"/>
          <c:order val="1"/>
          <c:tx>
            <c:strRef>
              <c:f>'[Mansa Household Questionnaire Responses_2021.xlsx]Sheet1'!$A$54</c:f>
              <c:strCache>
                <c:ptCount val="1"/>
                <c:pt idx="0">
                  <c:v>Waterborne (Septic Tank)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val>
            <c:numRef>
              <c:f>'[Mansa Household Questionnaire Responses_2021.xlsx]Sheet1'!$B$54</c:f>
              <c:numCache>
                <c:formatCode>General</c:formatCode>
                <c:ptCount val="1"/>
                <c:pt idx="0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FB-4E6B-8947-55DC1E04DEF3}"/>
            </c:ext>
          </c:extLst>
        </c:ser>
        <c:ser>
          <c:idx val="2"/>
          <c:order val="2"/>
          <c:tx>
            <c:strRef>
              <c:f>'[Mansa Household Questionnaire Responses_2021.xlsx]Sheet1'!$A$55</c:f>
              <c:strCache>
                <c:ptCount val="1"/>
                <c:pt idx="0">
                  <c:v>Ecosan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val>
            <c:numRef>
              <c:f>'[Mansa Household Questionnaire Responses_2021.xlsx]Sheet1'!$B$55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FB-4E6B-8947-55DC1E04DEF3}"/>
            </c:ext>
          </c:extLst>
        </c:ser>
        <c:ser>
          <c:idx val="3"/>
          <c:order val="3"/>
          <c:tx>
            <c:strRef>
              <c:f>'[Mansa Household Questionnaire Responses_2021.xlsx]Sheet1'!$A$56</c:f>
              <c:strCache>
                <c:ptCount val="1"/>
                <c:pt idx="0">
                  <c:v>Ventilated Improved Pit Latrines (VIP)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val>
            <c:numRef>
              <c:f>'[Mansa Household Questionnaire Responses_2021.xlsx]Sheet1'!$B$56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FB-4E6B-8947-55DC1E04DEF3}"/>
            </c:ext>
          </c:extLst>
        </c:ser>
        <c:ser>
          <c:idx val="4"/>
          <c:order val="4"/>
          <c:tx>
            <c:strRef>
              <c:f>'[Mansa Household Questionnaire Responses_2021.xlsx]Sheet1'!$A$57</c:f>
              <c:strCache>
                <c:ptCount val="1"/>
                <c:pt idx="0">
                  <c:v>Urine Diversion Larine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val>
            <c:numRef>
              <c:f>'[Mansa Household Questionnaire Responses_2021.xlsx]Sheet1'!$B$57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FB-4E6B-8947-55DC1E04DEF3}"/>
            </c:ext>
          </c:extLst>
        </c:ser>
        <c:ser>
          <c:idx val="5"/>
          <c:order val="5"/>
          <c:tx>
            <c:strRef>
              <c:f>'[Mansa Household Questionnaire Responses_2021.xlsx]Sheet1'!$A$58</c:f>
              <c:strCache>
                <c:ptCount val="1"/>
                <c:pt idx="0">
                  <c:v>Improve (safe) Traditional Latrines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val>
            <c:numRef>
              <c:f>'[Mansa Household Questionnaire Responses_2021.xlsx]Sheet1'!$B$58</c:f>
              <c:numCache>
                <c:formatCode>General</c:formatCode>
                <c:ptCount val="1"/>
                <c:pt idx="0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FB-4E6B-8947-55DC1E04DEF3}"/>
            </c:ext>
          </c:extLst>
        </c:ser>
        <c:ser>
          <c:idx val="6"/>
          <c:order val="6"/>
          <c:tx>
            <c:strRef>
              <c:f>'[Mansa Household Questionnaire Responses_2021.xlsx]Sheet1'!$A$59</c:f>
              <c:strCache>
                <c:ptCount val="1"/>
                <c:pt idx="0">
                  <c:v>Unsafe Traditional Latrines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val>
            <c:numRef>
              <c:f>'[Mansa Household Questionnaire Responses_2021.xlsx]Sheet1'!$B$59</c:f>
              <c:numCache>
                <c:formatCode>General</c:formatCode>
                <c:ptCount val="1"/>
                <c:pt idx="0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FB-4E6B-8947-55DC1E04DEF3}"/>
            </c:ext>
          </c:extLst>
        </c:ser>
        <c:ser>
          <c:idx val="7"/>
          <c:order val="7"/>
          <c:tx>
            <c:strRef>
              <c:f>'[Mansa Household Questionnaire Responses_2021.xlsx]Sheet1'!$A$60</c:f>
              <c:strCache>
                <c:ptCount val="1"/>
                <c:pt idx="0">
                  <c:v>Pour Flash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val>
            <c:numRef>
              <c:f>'[Mansa Household Questionnaire Responses_2021.xlsx]Sheet1'!$B$60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FB-4E6B-8947-55DC1E04DEF3}"/>
            </c:ext>
          </c:extLst>
        </c:ser>
        <c:ser>
          <c:idx val="8"/>
          <c:order val="8"/>
          <c:tx>
            <c:strRef>
              <c:f>'[Mansa Household Questionnaire Responses_2021.xlsx]Sheet1'!$A$61</c:f>
              <c:strCache>
                <c:ptCount val="1"/>
                <c:pt idx="0">
                  <c:v>No Toilet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val>
            <c:numRef>
              <c:f>'[Mansa Household Questionnaire Responses_2021.xlsx]Sheet1'!$B$61</c:f>
              <c:numCache>
                <c:formatCode>General</c:formatCode>
                <c:ptCount val="1"/>
                <c:pt idx="0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FB-4E6B-8947-55DC1E04D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8090383"/>
        <c:axId val="578092047"/>
      </c:barChart>
      <c:catAx>
        <c:axId val="578090383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578092047"/>
        <c:crosses val="autoZero"/>
        <c:auto val="1"/>
        <c:lblAlgn val="ctr"/>
        <c:lblOffset val="100"/>
        <c:noMultiLvlLbl val="0"/>
      </c:catAx>
      <c:valAx>
        <c:axId val="57809204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578090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754670063365797"/>
          <c:y val="3.355230872519592E-2"/>
          <c:w val="0.39122200895713377"/>
          <c:h val="0.9496566054243219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81A-4B4B-A2E2-DDDB2F3E24E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81A-4B4B-A2E2-DDDB2F3E24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'[Mansa Household Questionnaire Responses_2021.xlsx]Sheet1'!$A$69:$A$70</c:f>
              <c:strCache>
                <c:ptCount val="2"/>
                <c:pt idx="0">
                  <c:v>Willing</c:v>
                </c:pt>
                <c:pt idx="1">
                  <c:v>Not Willing</c:v>
                </c:pt>
              </c:strCache>
            </c:strRef>
          </c:cat>
          <c:val>
            <c:numRef>
              <c:f>'[Mansa Household Questionnaire Responses_2021.xlsx]Sheet1'!$B$69:$B$70</c:f>
              <c:numCache>
                <c:formatCode>General</c:formatCode>
                <c:ptCount val="2"/>
                <c:pt idx="0">
                  <c:v>485</c:v>
                </c:pt>
                <c:pt idx="1">
                  <c:v>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1A-4B4B-A2E2-DDDB2F3E2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382735"/>
        <c:axId val="770369423"/>
      </c:barChart>
      <c:valAx>
        <c:axId val="77036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770382735"/>
        <c:crosses val="autoZero"/>
        <c:crossBetween val="between"/>
      </c:valAx>
      <c:catAx>
        <c:axId val="770382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7703694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023397182159068"/>
          <c:y val="7.447536715236476E-2"/>
          <c:w val="0.56965680644443617"/>
          <c:h val="0.8814349829070766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F73-47D8-B07C-A08BE03F133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F73-47D8-B07C-A08BE03F133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F73-47D8-B07C-A08BE03F133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2.6%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F73-47D8-B07C-A08BE03F133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F73-47D8-B07C-A08BE03F133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0.4%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F73-47D8-B07C-A08BE03F133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0.65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F73-47D8-B07C-A08BE03F13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'[Mansa Household Questionnaire Responses_2021.xlsx]Sheet1'!$A$86:$A$92</c:f>
              <c:strCache>
                <c:ptCount val="7"/>
                <c:pt idx="0">
                  <c:v>ZMW 500 or Less</c:v>
                </c:pt>
                <c:pt idx="1">
                  <c:v>ZMW 500 to 1,000</c:v>
                </c:pt>
                <c:pt idx="2">
                  <c:v>ZMW 1,001 to 1,500</c:v>
                </c:pt>
                <c:pt idx="3">
                  <c:v>ZMW 1,501 to 2,000</c:v>
                </c:pt>
                <c:pt idx="4">
                  <c:v>ZMW 2,001 to 2,500</c:v>
                </c:pt>
                <c:pt idx="5">
                  <c:v>ZMW 2,501 to 3,000</c:v>
                </c:pt>
                <c:pt idx="6">
                  <c:v>Above ZMW 3,500</c:v>
                </c:pt>
              </c:strCache>
            </c:strRef>
          </c:cat>
          <c:val>
            <c:numRef>
              <c:f>'[Mansa Household Questionnaire Responses_2021.xlsx]Sheet1'!$B$86:$B$92</c:f>
              <c:numCache>
                <c:formatCode>General</c:formatCode>
                <c:ptCount val="7"/>
                <c:pt idx="0">
                  <c:v>383</c:v>
                </c:pt>
                <c:pt idx="1">
                  <c:v>45</c:v>
                </c:pt>
                <c:pt idx="2">
                  <c:v>14</c:v>
                </c:pt>
                <c:pt idx="3">
                  <c:v>12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73-47D8-B07C-A08BE03F1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16620383"/>
        <c:axId val="2116635359"/>
      </c:barChart>
      <c:catAx>
        <c:axId val="2116620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116635359"/>
        <c:crosses val="autoZero"/>
        <c:auto val="1"/>
        <c:lblAlgn val="ctr"/>
        <c:lblOffset val="100"/>
        <c:noMultiLvlLbl val="0"/>
      </c:catAx>
      <c:valAx>
        <c:axId val="2116635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11662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solidFill>
        <a:schemeClr val="tx1"/>
      </a:solidFill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2420114255446"/>
          <c:y val="7.1962235537496602E-2"/>
          <c:w val="0.73101905465048156"/>
          <c:h val="0.821129801946740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'[Mansa Household Questionnaire Responses_2021.xlsx]Sheet1'!$A$106:$A$112</c:f>
              <c:strCache>
                <c:ptCount val="7"/>
                <c:pt idx="0">
                  <c:v>Other</c:v>
                </c:pt>
                <c:pt idx="1">
                  <c:v>Tippy Tap</c:v>
                </c:pt>
                <c:pt idx="2">
                  <c:v>Water Sink</c:v>
                </c:pt>
                <c:pt idx="3">
                  <c:v>Tap</c:v>
                </c:pt>
                <c:pt idx="4">
                  <c:v>Tap Bucket</c:v>
                </c:pt>
                <c:pt idx="5">
                  <c:v>Basin &amp; Jar</c:v>
                </c:pt>
                <c:pt idx="6">
                  <c:v>Basin</c:v>
                </c:pt>
              </c:strCache>
            </c:strRef>
          </c:cat>
          <c:val>
            <c:numRef>
              <c:f>'[Mansa Household Questionnaire Responses_2021.xlsx]Sheet1'!$B$106:$B$112</c:f>
              <c:numCache>
                <c:formatCode>0%</c:formatCode>
                <c:ptCount val="7"/>
                <c:pt idx="0">
                  <c:v>0.2</c:v>
                </c:pt>
                <c:pt idx="1">
                  <c:v>0.13</c:v>
                </c:pt>
                <c:pt idx="2">
                  <c:v>7.0000000000000007E-2</c:v>
                </c:pt>
                <c:pt idx="3">
                  <c:v>0.13</c:v>
                </c:pt>
                <c:pt idx="4">
                  <c:v>0.19</c:v>
                </c:pt>
                <c:pt idx="5">
                  <c:v>0.12</c:v>
                </c:pt>
                <c:pt idx="6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3-4A35-BF3D-D627F7589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81129775"/>
        <c:axId val="781131439"/>
      </c:barChart>
      <c:catAx>
        <c:axId val="781129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781131439"/>
        <c:crosses val="autoZero"/>
        <c:auto val="1"/>
        <c:lblAlgn val="ctr"/>
        <c:lblOffset val="100"/>
        <c:noMultiLvlLbl val="0"/>
      </c:catAx>
      <c:valAx>
        <c:axId val="7811314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781129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4B8-4894-BE7E-198DBF9D914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4B8-4894-BE7E-198DBF9D914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4B8-4894-BE7E-198DBF9D914A}"/>
              </c:ext>
            </c:extLst>
          </c:dPt>
          <c:dLbls>
            <c:dLbl>
              <c:idx val="0"/>
              <c:layout>
                <c:manualLayout>
                  <c:x val="-9.542672790901148E-2"/>
                  <c:y val="7.6035287255759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B8-4894-BE7E-198DBF9D914A}"/>
                </c:ext>
              </c:extLst>
            </c:dLbl>
            <c:dLbl>
              <c:idx val="1"/>
              <c:layout>
                <c:manualLayout>
                  <c:x val="-1.8478346456693016E-2"/>
                  <c:y val="-3.3962525517643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B8-4894-BE7E-198DBF9D914A}"/>
                </c:ext>
              </c:extLst>
            </c:dLbl>
            <c:dLbl>
              <c:idx val="2"/>
              <c:layout>
                <c:manualLayout>
                  <c:x val="0.11014326334208221"/>
                  <c:y val="-0.100930664916885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B8-4894-BE7E-198DBF9D914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'[Mansa Household Questionnaire Responses_2021.xlsx]Sheet1'!$A$115:$A$117</c:f>
              <c:strCache>
                <c:ptCount val="3"/>
                <c:pt idx="0">
                  <c:v>Available</c:v>
                </c:pt>
                <c:pt idx="1">
                  <c:v>Sometimes</c:v>
                </c:pt>
                <c:pt idx="2">
                  <c:v>Not Available</c:v>
                </c:pt>
              </c:strCache>
            </c:strRef>
          </c:cat>
          <c:val>
            <c:numRef>
              <c:f>'[Mansa Household Questionnaire Responses_2021.xlsx]Sheet1'!$B$115:$B$117</c:f>
              <c:numCache>
                <c:formatCode>General</c:formatCode>
                <c:ptCount val="3"/>
                <c:pt idx="0">
                  <c:v>489</c:v>
                </c:pt>
                <c:pt idx="1">
                  <c:v>19</c:v>
                </c:pt>
                <c:pt idx="2">
                  <c:v>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B8-4894-BE7E-198DBF9D914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</c:legendEntry>
      <c:layout>
        <c:manualLayout>
          <c:xMode val="edge"/>
          <c:yMode val="edge"/>
          <c:x val="0.60565067986470877"/>
          <c:y val="0.23866058338009305"/>
          <c:w val="0.31722388255560685"/>
          <c:h val="0.4764312088419283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E" sz="900" b="1"/>
              <a:t>Drinking water</a:t>
            </a:r>
          </a:p>
        </c:rich>
      </c:tx>
      <c:layout>
        <c:manualLayout>
          <c:xMode val="edge"/>
          <c:yMode val="edge"/>
          <c:x val="0.3350149404323024"/>
          <c:y val="4.1180042565484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>
        <c:manualLayout>
          <c:layoutTarget val="inner"/>
          <c:xMode val="edge"/>
          <c:yMode val="edge"/>
          <c:x val="3.657522859517872E-2"/>
          <c:y val="9.9846743295019164E-2"/>
          <c:w val="0.84716816881680312"/>
          <c:h val="0.645754947795379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'[JMP 2021 Households Mansa.xlsx]Ladders'!$B$5</c:f>
              <c:strCache>
                <c:ptCount val="1"/>
                <c:pt idx="0">
                  <c:v>Safely managed</c:v>
                </c:pt>
              </c:strCache>
            </c:strRef>
          </c:tx>
          <c:spPr>
            <a:solidFill>
              <a:srgbClr val="0080C6"/>
            </a:solidFill>
            <a:ln>
              <a:noFill/>
            </a:ln>
            <a:effectLst/>
          </c:spPr>
          <c:invertIfNegative val="0"/>
          <c:cat>
            <c:multiLvlStrRef>
              <c:f>'[JMP 2021 Households Mansa.xlsx]Ladders'!$C$3:$E$4</c:f>
              <c:multiLvlStrCache>
                <c:ptCount val="3"/>
                <c:lvl>
                  <c:pt idx="0">
                    <c:v>Total</c:v>
                  </c:pt>
                  <c:pt idx="1">
                    <c:v>Rural</c:v>
                  </c:pt>
                  <c:pt idx="2">
                    <c:v>Urban</c:v>
                  </c:pt>
                </c:lvl>
                <c:lvl>
                  <c:pt idx="0">
                    <c:v>Drinking water</c:v>
                  </c:pt>
                </c:lvl>
              </c:multiLvlStrCache>
            </c:multiLvlStrRef>
          </c:cat>
          <c:val>
            <c:numRef>
              <c:f>'[JMP 2021 Households Mansa.xlsx]Ladders'!$C$5:$E$5</c:f>
              <c:numCache>
                <c:formatCode>0.00%</c:formatCode>
                <c:ptCount val="3"/>
                <c:pt idx="0">
                  <c:v>0.22365988909426987</c:v>
                </c:pt>
                <c:pt idx="1">
                  <c:v>6.4449064449064453E-2</c:v>
                </c:pt>
                <c:pt idx="2">
                  <c:v>0.35108153078202997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4-4E62-BCB1-F8ECD76F7B61}"/>
            </c:ext>
          </c:extLst>
        </c:ser>
        <c:ser>
          <c:idx val="1"/>
          <c:order val="1"/>
          <c:tx>
            <c:strRef>
              <c:f>'[JMP 2021 Households Mansa.xlsx]Ladders'!$B$6</c:f>
              <c:strCache>
                <c:ptCount val="1"/>
                <c:pt idx="0">
                  <c:v>Basic service</c:v>
                </c:pt>
              </c:strCache>
            </c:strRef>
          </c:tx>
          <c:spPr>
            <a:solidFill>
              <a:srgbClr val="00B8EC"/>
            </a:solidFill>
            <a:ln>
              <a:noFill/>
            </a:ln>
            <a:effectLst/>
          </c:spPr>
          <c:invertIfNegative val="0"/>
          <c:cat>
            <c:multiLvlStrRef>
              <c:f>'[JMP 2021 Households Mansa.xlsx]Ladders'!$C$3:$E$4</c:f>
              <c:multiLvlStrCache>
                <c:ptCount val="3"/>
                <c:lvl>
                  <c:pt idx="0">
                    <c:v>Total</c:v>
                  </c:pt>
                  <c:pt idx="1">
                    <c:v>Rural</c:v>
                  </c:pt>
                  <c:pt idx="2">
                    <c:v>Urban</c:v>
                  </c:pt>
                </c:lvl>
                <c:lvl>
                  <c:pt idx="0">
                    <c:v>Drinking water</c:v>
                  </c:pt>
                </c:lvl>
              </c:multiLvlStrCache>
            </c:multiLvlStrRef>
          </c:cat>
          <c:val>
            <c:numRef>
              <c:f>'[JMP 2021 Households Mansa.xlsx]Ladders'!$C$6:$E$6</c:f>
              <c:numCache>
                <c:formatCode>0.00%</c:formatCode>
                <c:ptCount val="3"/>
                <c:pt idx="0">
                  <c:v>0.12014787430683917</c:v>
                </c:pt>
                <c:pt idx="1">
                  <c:v>0.10187110187110188</c:v>
                </c:pt>
                <c:pt idx="2">
                  <c:v>0.13477537437603992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C4-4E62-BCB1-F8ECD76F7B61}"/>
            </c:ext>
          </c:extLst>
        </c:ser>
        <c:ser>
          <c:idx val="2"/>
          <c:order val="2"/>
          <c:tx>
            <c:strRef>
              <c:f>'[JMP 2021 Households Mansa.xlsx]Ladders'!$B$7</c:f>
              <c:strCache>
                <c:ptCount val="1"/>
                <c:pt idx="0">
                  <c:v>Limited service</c:v>
                </c:pt>
              </c:strCache>
            </c:strRef>
          </c:tx>
          <c:spPr>
            <a:solidFill>
              <a:srgbClr val="FFF176"/>
            </a:solidFill>
            <a:ln>
              <a:noFill/>
            </a:ln>
            <a:effectLst/>
          </c:spPr>
          <c:invertIfNegative val="0"/>
          <c:cat>
            <c:multiLvlStrRef>
              <c:f>'[JMP 2021 Households Mansa.xlsx]Ladders'!$C$3:$E$4</c:f>
              <c:multiLvlStrCache>
                <c:ptCount val="3"/>
                <c:lvl>
                  <c:pt idx="0">
                    <c:v>Total</c:v>
                  </c:pt>
                  <c:pt idx="1">
                    <c:v>Rural</c:v>
                  </c:pt>
                  <c:pt idx="2">
                    <c:v>Urban</c:v>
                  </c:pt>
                </c:lvl>
                <c:lvl>
                  <c:pt idx="0">
                    <c:v>Drinking water</c:v>
                  </c:pt>
                </c:lvl>
              </c:multiLvlStrCache>
            </c:multiLvlStrRef>
          </c:cat>
          <c:val>
            <c:numRef>
              <c:f>'[JMP 2021 Households Mansa.xlsx]Ladders'!$C$7:$E$7</c:f>
              <c:numCache>
                <c:formatCode>0.00%</c:formatCode>
                <c:ptCount val="3"/>
                <c:pt idx="0">
                  <c:v>0.13585951940850274</c:v>
                </c:pt>
                <c:pt idx="1">
                  <c:v>9.9792099792099798E-2</c:v>
                </c:pt>
                <c:pt idx="2">
                  <c:v>0.16472545757071549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C4-4E62-BCB1-F8ECD76F7B61}"/>
            </c:ext>
          </c:extLst>
        </c:ser>
        <c:ser>
          <c:idx val="3"/>
          <c:order val="3"/>
          <c:tx>
            <c:strRef>
              <c:f>'[JMP 2021 Households Mansa.xlsx]Ladders'!$B$8</c:f>
              <c:strCache>
                <c:ptCount val="1"/>
                <c:pt idx="0">
                  <c:v>Unimproved</c:v>
                </c:pt>
              </c:strCache>
            </c:strRef>
          </c:tx>
          <c:spPr>
            <a:solidFill>
              <a:srgbClr val="FFDA46"/>
            </a:solidFill>
            <a:ln>
              <a:noFill/>
            </a:ln>
            <a:effectLst/>
          </c:spPr>
          <c:invertIfNegative val="0"/>
          <c:cat>
            <c:multiLvlStrRef>
              <c:f>'[JMP 2021 Households Mansa.xlsx]Ladders'!$C$3:$E$4</c:f>
              <c:multiLvlStrCache>
                <c:ptCount val="3"/>
                <c:lvl>
                  <c:pt idx="0">
                    <c:v>Total</c:v>
                  </c:pt>
                  <c:pt idx="1">
                    <c:v>Rural</c:v>
                  </c:pt>
                  <c:pt idx="2">
                    <c:v>Urban</c:v>
                  </c:pt>
                </c:lvl>
                <c:lvl>
                  <c:pt idx="0">
                    <c:v>Drinking water</c:v>
                  </c:pt>
                </c:lvl>
              </c:multiLvlStrCache>
            </c:multiLvlStrRef>
          </c:cat>
          <c:val>
            <c:numRef>
              <c:f>'[JMP 2021 Households Mansa.xlsx]Ladders'!$C$8:$E$8</c:f>
              <c:numCache>
                <c:formatCode>0.00%</c:formatCode>
                <c:ptCount val="3"/>
                <c:pt idx="0">
                  <c:v>0.33733826247689463</c:v>
                </c:pt>
                <c:pt idx="1">
                  <c:v>0.41164241164241167</c:v>
                </c:pt>
                <c:pt idx="2">
                  <c:v>0.27787021630615638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C4-4E62-BCB1-F8ECD76F7B61}"/>
            </c:ext>
          </c:extLst>
        </c:ser>
        <c:ser>
          <c:idx val="4"/>
          <c:order val="4"/>
          <c:tx>
            <c:strRef>
              <c:f>'[JMP 2021 Households Mansa.xlsx]Ladders'!$B$9</c:f>
              <c:strCache>
                <c:ptCount val="1"/>
                <c:pt idx="0">
                  <c:v>Surface water</c:v>
                </c:pt>
              </c:strCache>
            </c:strRef>
          </c:tx>
          <c:spPr>
            <a:solidFill>
              <a:srgbClr val="FEBC11"/>
            </a:solidFill>
            <a:ln>
              <a:noFill/>
            </a:ln>
            <a:effectLst/>
          </c:spPr>
          <c:invertIfNegative val="0"/>
          <c:cat>
            <c:multiLvlStrRef>
              <c:f>'[JMP 2021 Households Mansa.xlsx]Ladders'!$C$3:$E$4</c:f>
              <c:multiLvlStrCache>
                <c:ptCount val="3"/>
                <c:lvl>
                  <c:pt idx="0">
                    <c:v>Total</c:v>
                  </c:pt>
                  <c:pt idx="1">
                    <c:v>Rural</c:v>
                  </c:pt>
                  <c:pt idx="2">
                    <c:v>Urban</c:v>
                  </c:pt>
                </c:lvl>
                <c:lvl>
                  <c:pt idx="0">
                    <c:v>Drinking water</c:v>
                  </c:pt>
                </c:lvl>
              </c:multiLvlStrCache>
            </c:multiLvlStrRef>
          </c:cat>
          <c:val>
            <c:numRef>
              <c:f>'[JMP 2021 Households Mansa.xlsx]Ladders'!$C$9:$E$9</c:f>
              <c:numCache>
                <c:formatCode>0.00%</c:formatCode>
                <c:ptCount val="3"/>
                <c:pt idx="0">
                  <c:v>0.14510166358595192</c:v>
                </c:pt>
                <c:pt idx="1">
                  <c:v>0.28274428274428276</c:v>
                </c:pt>
                <c:pt idx="2">
                  <c:v>3.4941763727121461E-2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C4-4E62-BCB1-F8ECD76F7B61}"/>
            </c:ext>
          </c:extLst>
        </c:ser>
        <c:ser>
          <c:idx val="5"/>
          <c:order val="5"/>
          <c:tx>
            <c:strRef>
              <c:f>'[JMP 2021 Households Mansa.xlsx]Ladders'!$B$10</c:f>
              <c:strCache>
                <c:ptCount val="1"/>
                <c:pt idx="0">
                  <c:v>No Data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'[JMP 2021 Households Mansa.xlsx]Ladders'!$C$3:$E$4</c:f>
              <c:multiLvlStrCache>
                <c:ptCount val="3"/>
                <c:lvl>
                  <c:pt idx="0">
                    <c:v>Total</c:v>
                  </c:pt>
                  <c:pt idx="1">
                    <c:v>Rural</c:v>
                  </c:pt>
                  <c:pt idx="2">
                    <c:v>Urban</c:v>
                  </c:pt>
                </c:lvl>
                <c:lvl>
                  <c:pt idx="0">
                    <c:v>Drinking water</c:v>
                  </c:pt>
                </c:lvl>
              </c:multiLvlStrCache>
            </c:multiLvlStrRef>
          </c:cat>
          <c:val>
            <c:numRef>
              <c:f>'[JMP 2021 Households Mansa.xlsx]Ladders'!$C$10:$E$10</c:f>
              <c:numCache>
                <c:formatCode>0.00%</c:formatCode>
                <c:ptCount val="3"/>
                <c:pt idx="0">
                  <c:v>3.789279112754159E-2</c:v>
                </c:pt>
                <c:pt idx="1">
                  <c:v>3.9501039501039503E-2</c:v>
                </c:pt>
                <c:pt idx="2">
                  <c:v>3.6605657237936774E-2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C4-4E62-BCB1-F8ECD76F7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3357400"/>
        <c:axId val="1033358056"/>
      </c:barChart>
      <c:catAx>
        <c:axId val="103335740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033358056"/>
        <c:crosses val="autoZero"/>
        <c:auto val="1"/>
        <c:lblAlgn val="ctr"/>
        <c:lblOffset val="100"/>
        <c:noMultiLvlLbl val="0"/>
      </c:catAx>
      <c:valAx>
        <c:axId val="1033358056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03335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761478657649007E-2"/>
          <c:y val="0.86405132619192204"/>
          <c:w val="0.98023859758052823"/>
          <c:h val="0.13594867380807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8:05:2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5T12:01:4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5T12:03:4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36 24575,'-5'-5'0,"-7"-2"0,-12-5 0,-1 0-8191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5T12:03:4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5T12:04:0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1:29:45.8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1,'6472'0,"-6457"0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8:05:2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8:05:2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5T11:48:49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1,'7056'0,"-7040"0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5T11:50:16.5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1,'6785'0,"-6770"0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5T12:00:1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5T12:00:3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5T12:01:0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5T12:01:3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198C-D169-427C-A014-74A1AAC8862E}" type="datetimeFigureOut">
              <a:rPr lang="en-ZM" smtClean="0"/>
              <a:t>03/27/2023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FA82-9214-4710-8839-26BD64472BD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54764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198C-D169-427C-A014-74A1AAC8862E}" type="datetimeFigureOut">
              <a:rPr lang="en-ZM" smtClean="0"/>
              <a:t>03/27/2023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FA82-9214-4710-8839-26BD64472BD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97747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198C-D169-427C-A014-74A1AAC8862E}" type="datetimeFigureOut">
              <a:rPr lang="en-ZM" smtClean="0"/>
              <a:t>03/27/2023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FA82-9214-4710-8839-26BD64472BD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12781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198C-D169-427C-A014-74A1AAC8862E}" type="datetimeFigureOut">
              <a:rPr lang="en-ZM" smtClean="0"/>
              <a:t>03/27/2023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FA82-9214-4710-8839-26BD64472BD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15629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198C-D169-427C-A014-74A1AAC8862E}" type="datetimeFigureOut">
              <a:rPr lang="en-ZM" smtClean="0"/>
              <a:t>03/27/2023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FA82-9214-4710-8839-26BD64472BD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88895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198C-D169-427C-A014-74A1AAC8862E}" type="datetimeFigureOut">
              <a:rPr lang="en-ZM" smtClean="0"/>
              <a:t>03/27/2023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FA82-9214-4710-8839-26BD64472BD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59640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198C-D169-427C-A014-74A1AAC8862E}" type="datetimeFigureOut">
              <a:rPr lang="en-ZM" smtClean="0"/>
              <a:t>03/27/2023</a:t>
            </a:fld>
            <a:endParaRPr lang="en-Z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FA82-9214-4710-8839-26BD64472BD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9406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198C-D169-427C-A014-74A1AAC8862E}" type="datetimeFigureOut">
              <a:rPr lang="en-ZM" smtClean="0"/>
              <a:t>03/27/2023</a:t>
            </a:fld>
            <a:endParaRPr lang="en-Z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FA82-9214-4710-8839-26BD64472BD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67120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198C-D169-427C-A014-74A1AAC8862E}" type="datetimeFigureOut">
              <a:rPr lang="en-ZM" smtClean="0"/>
              <a:t>03/27/2023</a:t>
            </a:fld>
            <a:endParaRPr lang="en-Z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FA82-9214-4710-8839-26BD64472BD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52786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198C-D169-427C-A014-74A1AAC8862E}" type="datetimeFigureOut">
              <a:rPr lang="en-ZM" smtClean="0"/>
              <a:t>03/27/2023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FA82-9214-4710-8839-26BD64472BD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63773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198C-D169-427C-A014-74A1AAC8862E}" type="datetimeFigureOut">
              <a:rPr lang="en-ZM" smtClean="0"/>
              <a:t>03/27/2023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FA82-9214-4710-8839-26BD64472BD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55797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9198C-D169-427C-A014-74A1AAC8862E}" type="datetimeFigureOut">
              <a:rPr lang="en-ZM" smtClean="0"/>
              <a:t>03/27/2023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FA82-9214-4710-8839-26BD64472BD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89086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customXml" Target="../ink/ink2.xml"/><Relationship Id="rId26" Type="http://schemas.openxmlformats.org/officeDocument/2006/relationships/image" Target="../media/image4.jpeg"/><Relationship Id="rId21" Type="http://schemas.openxmlformats.org/officeDocument/2006/relationships/customXml" Target="../ink/ink4.xml"/><Relationship Id="rId47" Type="http://schemas.openxmlformats.org/officeDocument/2006/relationships/customXml" Target="../ink/ink11.xml"/><Relationship Id="rId55" Type="http://schemas.openxmlformats.org/officeDocument/2006/relationships/image" Target="../media/image6.png"/><Relationship Id="rId63" Type="http://schemas.openxmlformats.org/officeDocument/2006/relationships/chart" Target="../charts/chart8.xml"/><Relationship Id="rId68" Type="http://schemas.openxmlformats.org/officeDocument/2006/relationships/chart" Target="../charts/chart11.xml"/><Relationship Id="rId71" Type="http://schemas.openxmlformats.org/officeDocument/2006/relationships/image" Target="../media/image9.jpeg"/><Relationship Id="rId2" Type="http://schemas.openxmlformats.org/officeDocument/2006/relationships/customXml" Target="../ink/ink1.xml"/><Relationship Id="rId20" Type="http://schemas.openxmlformats.org/officeDocument/2006/relationships/customXml" Target="../ink/ink3.xml"/><Relationship Id="rId54" Type="http://schemas.openxmlformats.org/officeDocument/2006/relationships/image" Target="../media/image5.png"/><Relationship Id="rId62" Type="http://schemas.openxmlformats.org/officeDocument/2006/relationships/chart" Target="../charts/chart7.xml"/><Relationship Id="rId7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2.png"/><Relationship Id="rId45" Type="http://schemas.openxmlformats.org/officeDocument/2006/relationships/customXml" Target="../ink/ink9.xml"/><Relationship Id="rId53" Type="http://schemas.openxmlformats.org/officeDocument/2006/relationships/customXml" Target="../ink/ink13.xml"/><Relationship Id="rId58" Type="http://schemas.openxmlformats.org/officeDocument/2006/relationships/chart" Target="../charts/chart3.xml"/><Relationship Id="rId66" Type="http://schemas.openxmlformats.org/officeDocument/2006/relationships/chart" Target="../charts/chart9.xml"/><Relationship Id="rId74" Type="http://schemas.openxmlformats.org/officeDocument/2006/relationships/image" Target="../media/image12.jpeg"/><Relationship Id="rId23" Type="http://schemas.openxmlformats.org/officeDocument/2006/relationships/customXml" Target="../ink/ink5.xml"/><Relationship Id="rId28" Type="http://schemas.openxmlformats.org/officeDocument/2006/relationships/customXml" Target="../ink/ink7.xml"/><Relationship Id="rId57" Type="http://schemas.openxmlformats.org/officeDocument/2006/relationships/chart" Target="../charts/chart2.xml"/><Relationship Id="rId61" Type="http://schemas.openxmlformats.org/officeDocument/2006/relationships/chart" Target="../charts/chart6.xml"/><Relationship Id="rId19" Type="http://schemas.openxmlformats.org/officeDocument/2006/relationships/image" Target="../media/image13.png"/><Relationship Id="rId44" Type="http://schemas.openxmlformats.org/officeDocument/2006/relationships/customXml" Target="../ink/ink8.xml"/><Relationship Id="rId52" Type="http://schemas.openxmlformats.org/officeDocument/2006/relationships/customXml" Target="../ink/ink12.xml"/><Relationship Id="rId60" Type="http://schemas.openxmlformats.org/officeDocument/2006/relationships/chart" Target="../charts/chart5.xml"/><Relationship Id="rId65" Type="http://schemas.openxmlformats.org/officeDocument/2006/relationships/image" Target="../media/image7.png"/><Relationship Id="rId73" Type="http://schemas.openxmlformats.org/officeDocument/2006/relationships/image" Target="../media/image11.jpeg"/><Relationship Id="rId22" Type="http://schemas.openxmlformats.org/officeDocument/2006/relationships/image" Target="../media/image1.png"/><Relationship Id="rId27" Type="http://schemas.openxmlformats.org/officeDocument/2006/relationships/customXml" Target="../ink/ink6.xml"/><Relationship Id="rId43" Type="http://schemas.openxmlformats.org/officeDocument/2006/relationships/image" Target="../media/image26.emf"/><Relationship Id="rId56" Type="http://schemas.openxmlformats.org/officeDocument/2006/relationships/chart" Target="../charts/chart1.xml"/><Relationship Id="rId64" Type="http://schemas.openxmlformats.org/officeDocument/2006/relationships/customXml" Target="../ink/ink14.xml"/><Relationship Id="rId69" Type="http://schemas.openxmlformats.org/officeDocument/2006/relationships/image" Target="../media/image7.jpeg"/><Relationship Id="rId51" Type="http://schemas.openxmlformats.org/officeDocument/2006/relationships/image" Target="../media/image29.emf"/><Relationship Id="rId72" Type="http://schemas.openxmlformats.org/officeDocument/2006/relationships/image" Target="../media/image10.jpeg"/><Relationship Id="rId17" Type="http://schemas.openxmlformats.org/officeDocument/2006/relationships/image" Target="../media/image12.png"/><Relationship Id="rId25" Type="http://schemas.openxmlformats.org/officeDocument/2006/relationships/image" Target="../media/image3.png"/><Relationship Id="rId46" Type="http://schemas.openxmlformats.org/officeDocument/2006/relationships/customXml" Target="../ink/ink10.xml"/><Relationship Id="rId59" Type="http://schemas.openxmlformats.org/officeDocument/2006/relationships/chart" Target="../charts/chart4.xml"/><Relationship Id="rId67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D156-5087-295C-BC6B-AAF3F3555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1038" y="1696466"/>
            <a:ext cx="18245356" cy="970916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2021 WASH Baseline Mansa District - Households</a:t>
            </a:r>
            <a:endParaRPr lang="en-ZM" sz="6000" b="1" u="sn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5A09A3-BFED-2E7C-AA9F-46D862BBDDF8}"/>
              </a:ext>
            </a:extLst>
          </p:cNvPr>
          <p:cNvSpPr/>
          <p:nvPr/>
        </p:nvSpPr>
        <p:spPr>
          <a:xfrm>
            <a:off x="1549760" y="2772633"/>
            <a:ext cx="8063090" cy="17360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M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4BE3E7-6F4B-0FB9-44CD-22B9B9E0A507}"/>
              </a:ext>
            </a:extLst>
          </p:cNvPr>
          <p:cNvSpPr/>
          <p:nvPr/>
        </p:nvSpPr>
        <p:spPr>
          <a:xfrm>
            <a:off x="10729825" y="2772633"/>
            <a:ext cx="8001000" cy="17401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M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805110-1221-830A-FBD2-C611EB8E2339}"/>
              </a:ext>
            </a:extLst>
          </p:cNvPr>
          <p:cNvSpPr/>
          <p:nvPr/>
        </p:nvSpPr>
        <p:spPr>
          <a:xfrm>
            <a:off x="19873219" y="2772634"/>
            <a:ext cx="8001000" cy="17401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M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20C702-A9B8-D641-1651-1E28ED13629A}"/>
              </a:ext>
            </a:extLst>
          </p:cNvPr>
          <p:cNvSpPr txBox="1"/>
          <p:nvPr/>
        </p:nvSpPr>
        <p:spPr>
          <a:xfrm>
            <a:off x="716670" y="2971054"/>
            <a:ext cx="7321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ACCESS TO DRINKING WATER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D32CDA-0D7F-AA31-64DE-4CE127CFE5A5}"/>
              </a:ext>
            </a:extLst>
          </p:cNvPr>
          <p:cNvSpPr txBox="1"/>
          <p:nvPr/>
        </p:nvSpPr>
        <p:spPr>
          <a:xfrm>
            <a:off x="12332653" y="2888441"/>
            <a:ext cx="357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ACCESS TO SANITATION</a:t>
            </a:r>
            <a:endParaRPr lang="en-ZM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F5FE85-45C6-EBB6-7261-B677480144C6}"/>
              </a:ext>
            </a:extLst>
          </p:cNvPr>
          <p:cNvSpPr txBox="1"/>
          <p:nvPr/>
        </p:nvSpPr>
        <p:spPr>
          <a:xfrm>
            <a:off x="21637871" y="2971054"/>
            <a:ext cx="3196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ACCESS TO HYGIENE</a:t>
            </a:r>
            <a:endParaRPr lang="en-ZM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DE4208-843B-C0A0-A03A-C181072971DE}"/>
              </a:ext>
            </a:extLst>
          </p:cNvPr>
          <p:cNvSpPr txBox="1"/>
          <p:nvPr/>
        </p:nvSpPr>
        <p:spPr>
          <a:xfrm>
            <a:off x="2043652" y="11222506"/>
            <a:ext cx="682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DRINKING WATER SERVICE LEVELS (SDG 6.1/JMP LADDER)</a:t>
            </a:r>
            <a:endParaRPr lang="en-ZM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9B66FF-99D1-55CC-33F4-BF99E3336CD6}"/>
              </a:ext>
            </a:extLst>
          </p:cNvPr>
          <p:cNvSpPr txBox="1"/>
          <p:nvPr/>
        </p:nvSpPr>
        <p:spPr>
          <a:xfrm>
            <a:off x="11183160" y="11177023"/>
            <a:ext cx="705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SANITATION SERVICE LEVELS (SDG 6.2/JMP LADDER)</a:t>
            </a:r>
            <a:endParaRPr lang="en-ZM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70A098-288F-23AD-3DCF-A4946177C974}"/>
              </a:ext>
            </a:extLst>
          </p:cNvPr>
          <p:cNvSpPr txBox="1"/>
          <p:nvPr/>
        </p:nvSpPr>
        <p:spPr>
          <a:xfrm>
            <a:off x="20064476" y="11230224"/>
            <a:ext cx="7469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HYGIENE SERVICE LEVELS (SDG 6.2/JMP LADDER)</a:t>
            </a:r>
            <a:endParaRPr lang="en-ZM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286D44-87BC-603B-EF92-1DEC594C5D12}"/>
              </a:ext>
            </a:extLst>
          </p:cNvPr>
          <p:cNvSpPr txBox="1"/>
          <p:nvPr/>
        </p:nvSpPr>
        <p:spPr>
          <a:xfrm>
            <a:off x="1967241" y="18399910"/>
            <a:ext cx="232529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900" dirty="0"/>
              <a:t>Drinking water services refer to the accessibility, availability and quality of the main source used by households for drinking, cooking, personal hygiene and other domestic uses.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E6581D-67D0-533E-A2C1-30A174C5B9BD}"/>
              </a:ext>
            </a:extLst>
          </p:cNvPr>
          <p:cNvSpPr txBox="1"/>
          <p:nvPr/>
        </p:nvSpPr>
        <p:spPr>
          <a:xfrm>
            <a:off x="2038765" y="10611048"/>
            <a:ext cx="71909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900" dirty="0"/>
              <a:t>In Mansa District, 65% of the households surveyed were using wells as their main source of water. Only 10% of the households are connected to LpWSC. Most of the households not connected to LpWSC are willing to get connected. 52% of households treat their drinking water and 62% of these households use chlorination as the treatment method.</a:t>
            </a:r>
            <a:endParaRPr lang="en-ZM" sz="9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A85793-BC0C-AD57-2E95-AF40BB7B9822}"/>
                  </a:ext>
                </a:extLst>
              </p14:cNvPr>
              <p14:cNvContentPartPr/>
              <p14:nvPr/>
            </p14:nvContentPartPr>
            <p14:xfrm>
              <a:off x="3977640" y="966597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A85793-BC0C-AD57-2E95-AF40BB7B98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68640" y="965697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7B684A53-EA4D-39F7-5B87-C09A97473AB8}"/>
              </a:ext>
            </a:extLst>
          </p:cNvPr>
          <p:cNvGrpSpPr/>
          <p:nvPr/>
        </p:nvGrpSpPr>
        <p:grpSpPr>
          <a:xfrm>
            <a:off x="4030560" y="9193290"/>
            <a:ext cx="360" cy="7920"/>
            <a:chOff x="4030560" y="8602740"/>
            <a:chExt cx="360" cy="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145FB45-4438-9CFD-7990-B47D20050675}"/>
                    </a:ext>
                  </a:extLst>
                </p14:cNvPr>
                <p14:cNvContentPartPr/>
                <p14:nvPr/>
              </p14:nvContentPartPr>
              <p14:xfrm>
                <a:off x="4030560" y="8610300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145FB45-4438-9CFD-7990-B47D200506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21920" y="86013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A8758EC-FA63-2BAB-8004-6DEC9F1A5F93}"/>
                    </a:ext>
                  </a:extLst>
                </p14:cNvPr>
                <p14:cNvContentPartPr/>
                <p14:nvPr/>
              </p14:nvContentPartPr>
              <p14:xfrm>
                <a:off x="4030560" y="8602740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A8758EC-FA63-2BAB-8004-6DEC9F1A5F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21920" y="85937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1C1DC7D5-742C-B54E-2869-7FD0FD547553}"/>
              </a:ext>
            </a:extLst>
          </p:cNvPr>
          <p:cNvSpPr txBox="1"/>
          <p:nvPr/>
        </p:nvSpPr>
        <p:spPr>
          <a:xfrm>
            <a:off x="10914966" y="18580941"/>
            <a:ext cx="260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900" dirty="0"/>
              <a:t>Sanitation services refer to the management of excreta from the facilities used by individuals, through emptying and transport of excreta for treatment and eventual discharge or reuse.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9BF51D2-6114-B31C-4D0A-AE9944B2BE66}"/>
              </a:ext>
            </a:extLst>
          </p:cNvPr>
          <p:cNvSpPr txBox="1"/>
          <p:nvPr/>
        </p:nvSpPr>
        <p:spPr>
          <a:xfrm>
            <a:off x="20206905" y="18527491"/>
            <a:ext cx="2404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900" dirty="0"/>
              <a:t>Hygiene refers to the conditions and practices that help maintain health and prevent the spread of disease including handwashing, food hygiene, and menstrual hygiene management.</a:t>
            </a:r>
            <a:endParaRPr lang="en-ZM" sz="9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8DE86CD-8494-57DA-4B43-218CF2AEC2D5}"/>
              </a:ext>
            </a:extLst>
          </p:cNvPr>
          <p:cNvSpPr txBox="1"/>
          <p:nvPr/>
        </p:nvSpPr>
        <p:spPr>
          <a:xfrm>
            <a:off x="10958650" y="10628639"/>
            <a:ext cx="748462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900" dirty="0"/>
              <a:t>In Mansa district about 56.4% of households had improved facilities Improved traditional latrine. Only 2.4% had waterborne toilets connected to </a:t>
            </a:r>
            <a:r>
              <a:rPr lang="en-US" sz="900" dirty="0" err="1"/>
              <a:t>LpWSC</a:t>
            </a:r>
            <a:r>
              <a:rPr lang="en-US" sz="900" dirty="0"/>
              <a:t> system. 59% of households not connected to </a:t>
            </a:r>
            <a:r>
              <a:rPr lang="en-US" sz="900" dirty="0" err="1"/>
              <a:t>LpWSC</a:t>
            </a:r>
            <a:r>
              <a:rPr lang="en-US" sz="900" dirty="0"/>
              <a:t> were willing to connect and the majority were willing to pay less than K500 to connect to </a:t>
            </a:r>
            <a:r>
              <a:rPr lang="en-US" sz="900" dirty="0" err="1"/>
              <a:t>LpWSC</a:t>
            </a:r>
            <a:r>
              <a:rPr lang="en-US" sz="900" dirty="0"/>
              <a:t> system. </a:t>
            </a:r>
            <a:endParaRPr lang="en-ZM" sz="9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401E833-2308-CBC1-3AFE-B894EA4E212D}"/>
              </a:ext>
            </a:extLst>
          </p:cNvPr>
          <p:cNvSpPr txBox="1"/>
          <p:nvPr/>
        </p:nvSpPr>
        <p:spPr>
          <a:xfrm>
            <a:off x="20946064" y="8466163"/>
            <a:ext cx="21142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Types of hand washing Facility</a:t>
            </a:r>
            <a:endParaRPr lang="en-ZM" sz="900" b="1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73BC388-7511-71F8-1333-18424F0A12A3}"/>
              </a:ext>
            </a:extLst>
          </p:cNvPr>
          <p:cNvSpPr txBox="1"/>
          <p:nvPr/>
        </p:nvSpPr>
        <p:spPr>
          <a:xfrm>
            <a:off x="24782443" y="8456625"/>
            <a:ext cx="21142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Availability of hand washing Facility</a:t>
            </a:r>
            <a:endParaRPr lang="en-ZM" sz="900" b="1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49FD38F-E2E6-A7BD-864E-230E7C1D5CCE}"/>
              </a:ext>
            </a:extLst>
          </p:cNvPr>
          <p:cNvSpPr txBox="1"/>
          <p:nvPr/>
        </p:nvSpPr>
        <p:spPr>
          <a:xfrm>
            <a:off x="20208957" y="10569227"/>
            <a:ext cx="746947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900" dirty="0"/>
              <a:t>In Mansa District, the non-availability of handwashing facilities was found in both rural and urban areas. 53% of households do not have handwashing facilities. 26% of the households that had handwashing facilities used a basin and other alternatives (20%), which mainly included an open bucket. Most of the other types of handwashing facilities included buckets and other small containers.</a:t>
            </a:r>
            <a:endParaRPr lang="en-ZM" sz="900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4406A9F-AA7B-3B84-CF5A-28D7E1562D11}"/>
              </a:ext>
            </a:extLst>
          </p:cNvPr>
          <p:cNvSpPr/>
          <p:nvPr/>
        </p:nvSpPr>
        <p:spPr>
          <a:xfrm>
            <a:off x="1104900" y="1209676"/>
            <a:ext cx="27280673" cy="19941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M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F38E600-DAD2-E887-64F2-6A532CAFF8B0}"/>
                  </a:ext>
                </a:extLst>
              </p14:cNvPr>
              <p14:cNvContentPartPr/>
              <p14:nvPr/>
            </p14:nvContentPartPr>
            <p14:xfrm>
              <a:off x="10976712" y="18475394"/>
              <a:ext cx="2546331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F38E600-DAD2-E887-64F2-6A532CAFF8B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967712" y="18466394"/>
                <a:ext cx="2563971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4590D20-5672-09C6-8867-5E5C98B7B763}"/>
                  </a:ext>
                </a:extLst>
              </p14:cNvPr>
              <p14:cNvContentPartPr/>
              <p14:nvPr/>
            </p14:nvContentPartPr>
            <p14:xfrm>
              <a:off x="20162952" y="18434490"/>
              <a:ext cx="2448450" cy="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4590D20-5672-09C6-8867-5E5C98B7B7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153952" y="18425490"/>
                <a:ext cx="2466091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4" name="Picture 123">
            <a:extLst>
              <a:ext uri="{FF2B5EF4-FFF2-40B4-BE49-F238E27FC236}">
                <a16:creationId xmlns:a16="http://schemas.microsoft.com/office/drawing/2014/main" id="{D5505820-7B37-4B1A-43E0-ACD867F618D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120909" y="20224462"/>
            <a:ext cx="775757" cy="842971"/>
          </a:xfrm>
          <a:prstGeom prst="rect">
            <a:avLst/>
          </a:prstGeom>
        </p:spPr>
      </p:pic>
      <p:pic>
        <p:nvPicPr>
          <p:cNvPr id="125" name="Picture 124" descr="WATER BA">
            <a:extLst>
              <a:ext uri="{FF2B5EF4-FFF2-40B4-BE49-F238E27FC236}">
                <a16:creationId xmlns:a16="http://schemas.microsoft.com/office/drawing/2014/main" id="{2147A275-0960-F660-F0C3-EE0A3C11290E}"/>
              </a:ext>
            </a:extLst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778" y="20242631"/>
            <a:ext cx="834441" cy="843224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60537FD-6018-BB37-53CB-5CD3DBB4E52A}"/>
                  </a:ext>
                </a:extLst>
              </p14:cNvPr>
              <p14:cNvContentPartPr/>
              <p14:nvPr/>
            </p14:nvContentPartPr>
            <p14:xfrm>
              <a:off x="1650000" y="2742560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60537FD-6018-BB37-53CB-5CD3DBB4E52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41000" y="2733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9C6C833-8F84-D702-B789-D9C36BDE5EDE}"/>
                  </a:ext>
                </a:extLst>
              </p14:cNvPr>
              <p14:cNvContentPartPr/>
              <p14:nvPr/>
            </p14:nvContentPartPr>
            <p14:xfrm>
              <a:off x="7768450" y="19967225"/>
              <a:ext cx="360" cy="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9C6C833-8F84-D702-B789-D9C36BDE5ED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59450" y="199582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0EDCD74-36A0-5FB9-2D55-AD5C8E4079E8}"/>
                  </a:ext>
                </a:extLst>
              </p14:cNvPr>
              <p14:cNvContentPartPr/>
              <p14:nvPr/>
            </p14:nvContentPartPr>
            <p14:xfrm>
              <a:off x="9524280" y="4774960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0EDCD74-36A0-5FB9-2D55-AD5C8E4079E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15280" y="4766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41251132-B859-E377-D34E-3BB35EE52AA3}"/>
                  </a:ext>
                </a:extLst>
              </p14:cNvPr>
              <p14:cNvContentPartPr/>
              <p14:nvPr/>
            </p14:nvContentPartPr>
            <p14:xfrm>
              <a:off x="18236280" y="19811560"/>
              <a:ext cx="360" cy="3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41251132-B859-E377-D34E-3BB35EE52A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27280" y="198029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19579E01-B39A-11B3-3D8F-3EBFB88DB2F4}"/>
                  </a:ext>
                </a:extLst>
              </p14:cNvPr>
              <p14:cNvContentPartPr/>
              <p14:nvPr/>
            </p14:nvContentPartPr>
            <p14:xfrm>
              <a:off x="17960794" y="19833257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19579E01-B39A-11B3-3D8F-3EBFB88DB2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952154" y="1982461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23A15550-132A-9294-2971-783A8A6CE972}"/>
                  </a:ext>
                </a:extLst>
              </p14:cNvPr>
              <p14:cNvContentPartPr/>
              <p14:nvPr/>
            </p14:nvContentPartPr>
            <p14:xfrm>
              <a:off x="8140964" y="19642922"/>
              <a:ext cx="24120" cy="129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23A15550-132A-9294-2971-783A8A6CE97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31964" y="19634165"/>
                <a:ext cx="41760" cy="30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0E6087F-265F-8BD5-2E74-6EFB1B805D73}"/>
                  </a:ext>
                </a:extLst>
              </p14:cNvPr>
              <p14:cNvContentPartPr/>
              <p14:nvPr/>
            </p14:nvContentPartPr>
            <p14:xfrm>
              <a:off x="9078764" y="19568762"/>
              <a:ext cx="360" cy="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0E6087F-265F-8BD5-2E74-6EFB1B805D7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69764" y="195597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7B657B1E-895F-60D1-83D4-0B1899F18B33}"/>
                  </a:ext>
                </a:extLst>
              </p14:cNvPr>
              <p14:cNvContentPartPr/>
              <p14:nvPr/>
            </p14:nvContentPartPr>
            <p14:xfrm>
              <a:off x="9524914" y="20442737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7B657B1E-895F-60D1-83D4-0B1899F18B3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15914" y="2043409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3" name="Picture 122">
            <a:extLst>
              <a:ext uri="{FF2B5EF4-FFF2-40B4-BE49-F238E27FC236}">
                <a16:creationId xmlns:a16="http://schemas.microsoft.com/office/drawing/2014/main" id="{EDDBC1C5-C8C0-6438-ADE1-5B20FA86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22161" r="18184"/>
          <a:stretch/>
        </p:blipFill>
        <p:spPr>
          <a:xfrm>
            <a:off x="1636030" y="20206041"/>
            <a:ext cx="2506258" cy="879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97239B-407B-4C56-871D-4F8834FE023F}"/>
              </a:ext>
            </a:extLst>
          </p:cNvPr>
          <p:cNvSpPr txBox="1"/>
          <p:nvPr/>
        </p:nvSpPr>
        <p:spPr>
          <a:xfrm>
            <a:off x="4957290" y="20653965"/>
            <a:ext cx="539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DE" sz="900" b="1" dirty="0"/>
              <a:t>Published by</a:t>
            </a:r>
            <a:r>
              <a:rPr lang="de-DE" sz="900" dirty="0"/>
              <a:t>;</a:t>
            </a:r>
            <a:endParaRPr lang="en-GB" sz="900" dirty="0"/>
          </a:p>
          <a:p>
            <a:pPr hangingPunct="0"/>
            <a:r>
              <a:rPr lang="en-GB" sz="900" dirty="0"/>
              <a:t>Reform of the Water Sector Programme Phase II (RWS II) in Zambia</a:t>
            </a:r>
            <a:endParaRPr lang="en-US" sz="900" dirty="0"/>
          </a:p>
        </p:txBody>
      </p:sp>
      <p:pic>
        <p:nvPicPr>
          <p:cNvPr id="115" name="Picture 6">
            <a:extLst>
              <a:ext uri="{FF2B5EF4-FFF2-40B4-BE49-F238E27FC236}">
                <a16:creationId xmlns:a16="http://schemas.microsoft.com/office/drawing/2014/main" id="{8087982C-BF1A-4E4E-AFFE-8B20AEAA1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39" y="20511508"/>
            <a:ext cx="653639" cy="46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308D62-655E-F618-88B8-665A5ADF0374}"/>
              </a:ext>
            </a:extLst>
          </p:cNvPr>
          <p:cNvSpPr txBox="1"/>
          <p:nvPr/>
        </p:nvSpPr>
        <p:spPr>
          <a:xfrm>
            <a:off x="5132079" y="8536937"/>
            <a:ext cx="161748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Treatment of Drinking Water (%)</a:t>
            </a:r>
            <a:endParaRPr lang="en-ZM" sz="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D65245-BC15-E9D3-C42E-8AF5D707750D}"/>
              </a:ext>
            </a:extLst>
          </p:cNvPr>
          <p:cNvSpPr txBox="1"/>
          <p:nvPr/>
        </p:nvSpPr>
        <p:spPr>
          <a:xfrm>
            <a:off x="7214926" y="8510985"/>
            <a:ext cx="162808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Methods of Water Treatment (%)</a:t>
            </a:r>
            <a:endParaRPr lang="en-ZM" sz="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CE32A3-0555-B016-F82B-5EF5FF23177A}"/>
              </a:ext>
            </a:extLst>
          </p:cNvPr>
          <p:cNvSpPr txBox="1"/>
          <p:nvPr/>
        </p:nvSpPr>
        <p:spPr>
          <a:xfrm>
            <a:off x="15937228" y="8429215"/>
            <a:ext cx="13756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Type of Toilet</a:t>
            </a:r>
            <a:endParaRPr lang="en-ZM" sz="800" b="1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6C1925F-B67E-2B9E-9740-47BA5F8F2A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151136"/>
              </p:ext>
            </p:extLst>
          </p:nvPr>
        </p:nvGraphicFramePr>
        <p:xfrm>
          <a:off x="2043652" y="8659488"/>
          <a:ext cx="2840527" cy="178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6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87CE2DEA-C5F2-4B5D-36FE-E3C05A5B4EE6}"/>
              </a:ext>
            </a:extLst>
          </p:cNvPr>
          <p:cNvSpPr txBox="1"/>
          <p:nvPr/>
        </p:nvSpPr>
        <p:spPr>
          <a:xfrm>
            <a:off x="2487358" y="8520999"/>
            <a:ext cx="131693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Type of Water Source (%)</a:t>
            </a:r>
            <a:endParaRPr lang="en-ZM" sz="800" b="1" dirty="0"/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1809C1EC-9691-8681-3C0B-CF629E6EA5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853510"/>
              </p:ext>
            </p:extLst>
          </p:nvPr>
        </p:nvGraphicFramePr>
        <p:xfrm>
          <a:off x="4897789" y="8714910"/>
          <a:ext cx="2078397" cy="1609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A4F53383-90F1-0117-2A2C-44CA4F193B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920244"/>
              </p:ext>
            </p:extLst>
          </p:nvPr>
        </p:nvGraphicFramePr>
        <p:xfrm>
          <a:off x="7069662" y="8724881"/>
          <a:ext cx="2278323" cy="181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8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A55C1FE-90F4-EABC-7EC2-2CF63F0ADD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900184"/>
              </p:ext>
            </p:extLst>
          </p:nvPr>
        </p:nvGraphicFramePr>
        <p:xfrm>
          <a:off x="15353181" y="8738845"/>
          <a:ext cx="3237031" cy="183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9"/>
          </a:graphicData>
        </a:graphic>
      </p:graphicFrame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3DD98191-70FA-A92E-C6C2-2FA6A1FA99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383001"/>
              </p:ext>
            </p:extLst>
          </p:nvPr>
        </p:nvGraphicFramePr>
        <p:xfrm>
          <a:off x="11059984" y="8737195"/>
          <a:ext cx="1615368" cy="1730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0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7B0FE2DF-FD8F-A53D-92F7-1357BF69BF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111926"/>
              </p:ext>
            </p:extLst>
          </p:nvPr>
        </p:nvGraphicFramePr>
        <p:xfrm>
          <a:off x="12765004" y="8746882"/>
          <a:ext cx="2656431" cy="1750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1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676637BD-F335-3079-46C3-A378BC565C8F}"/>
              </a:ext>
            </a:extLst>
          </p:cNvPr>
          <p:cNvSpPr txBox="1"/>
          <p:nvPr/>
        </p:nvSpPr>
        <p:spPr>
          <a:xfrm>
            <a:off x="11192508" y="8420292"/>
            <a:ext cx="1375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Willingness to connect to a sewer system</a:t>
            </a:r>
            <a:endParaRPr lang="en-ZM" sz="8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B2001F-973D-5677-8F75-566BAAA44EF9}"/>
              </a:ext>
            </a:extLst>
          </p:cNvPr>
          <p:cNvSpPr txBox="1"/>
          <p:nvPr/>
        </p:nvSpPr>
        <p:spPr>
          <a:xfrm>
            <a:off x="13169569" y="8433967"/>
            <a:ext cx="196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900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800" b="1" dirty="0">
                <a:solidFill>
                  <a:schemeClr val="tx1"/>
                </a:solidFill>
              </a:rPr>
              <a:t>Amount willing to pay for construction</a:t>
            </a:r>
            <a:r>
              <a:rPr lang="en-GB" sz="800" b="1" baseline="0" dirty="0">
                <a:solidFill>
                  <a:schemeClr val="tx1"/>
                </a:solidFill>
              </a:rPr>
              <a:t> and connection to sewer </a:t>
            </a:r>
            <a:endParaRPr lang="en-GB" sz="800" b="1" dirty="0">
              <a:solidFill>
                <a:schemeClr val="tx1"/>
              </a:solidFill>
            </a:endParaRP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44D2E159-59D2-65CD-31F1-8EEC7CA74E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254989"/>
              </p:ext>
            </p:extLst>
          </p:nvPr>
        </p:nvGraphicFramePr>
        <p:xfrm>
          <a:off x="20219717" y="8556017"/>
          <a:ext cx="3201948" cy="198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2"/>
          </a:graphicData>
        </a:graphic>
      </p:graphicFrame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0EC17045-CD4E-8A15-A483-3A688B0F92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434887"/>
              </p:ext>
            </p:extLst>
          </p:nvPr>
        </p:nvGraphicFramePr>
        <p:xfrm>
          <a:off x="23896336" y="8616585"/>
          <a:ext cx="3886435" cy="176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657979A-66CA-0DF8-E3B5-241352AC64E4}"/>
                  </a:ext>
                </a:extLst>
              </p14:cNvPr>
              <p14:cNvContentPartPr/>
              <p14:nvPr/>
            </p14:nvContentPartPr>
            <p14:xfrm>
              <a:off x="1957061" y="18320336"/>
              <a:ext cx="2335475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657979A-66CA-0DF8-E3B5-241352AC64E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948062" y="18311336"/>
                <a:ext cx="2353113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755243C-2606-452E-9F8A-F62D3F5E9239}"/>
              </a:ext>
            </a:extLst>
          </p:cNvPr>
          <p:cNvSpPr txBox="1"/>
          <p:nvPr/>
        </p:nvSpPr>
        <p:spPr>
          <a:xfrm>
            <a:off x="8397611" y="20667012"/>
            <a:ext cx="539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DE" sz="900" b="1" dirty="0" err="1"/>
              <a:t>Compiled</a:t>
            </a:r>
            <a:r>
              <a:rPr lang="de-DE" sz="900" b="1" dirty="0"/>
              <a:t> by</a:t>
            </a:r>
            <a:r>
              <a:rPr lang="de-DE" sz="900" dirty="0"/>
              <a:t>;</a:t>
            </a:r>
            <a:endParaRPr lang="en-GB" sz="900" dirty="0"/>
          </a:p>
          <a:p>
            <a:pPr hangingPunct="0"/>
            <a:r>
              <a:rPr lang="en-GB" sz="900" dirty="0"/>
              <a:t>Gabriel Chibuye (GIS Expert)</a:t>
            </a:r>
            <a:endParaRPr lang="en-US" sz="900" dirty="0"/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0E85609A-520A-0FD0-D220-50629A119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170862"/>
              </p:ext>
            </p:extLst>
          </p:nvPr>
        </p:nvGraphicFramePr>
        <p:xfrm>
          <a:off x="6914545" y="16960207"/>
          <a:ext cx="2228850" cy="26810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26026">
                  <a:extLst>
                    <a:ext uri="{9D8B030D-6E8A-4147-A177-3AD203B41FA5}">
                      <a16:colId xmlns:a16="http://schemas.microsoft.com/office/drawing/2014/main" val="2548872840"/>
                    </a:ext>
                  </a:extLst>
                </a:gridCol>
                <a:gridCol w="1502824">
                  <a:extLst>
                    <a:ext uri="{9D8B030D-6E8A-4147-A177-3AD203B41FA5}">
                      <a16:colId xmlns:a16="http://schemas.microsoft.com/office/drawing/2014/main" val="2833592019"/>
                    </a:ext>
                  </a:extLst>
                </a:gridCol>
              </a:tblGrid>
              <a:tr h="236855">
                <a:tc>
                  <a:txBody>
                    <a:bodyPr/>
                    <a:lstStyle/>
                    <a:p>
                      <a:pPr marL="107950" algn="just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spc="-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900" b="1" spc="-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rv</a:t>
                      </a:r>
                      <a:r>
                        <a:rPr lang="en-GB" sz="900" b="1" spc="-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900" b="1" spc="-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900" b="1" spc="-1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900" b="1" spc="-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just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efi</a:t>
                      </a:r>
                      <a:r>
                        <a:rPr lang="en-GB" sz="900" b="1" spc="-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n-GB" sz="900" b="1" spc="-1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654026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 marL="10795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spc="-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800" b="1" spc="-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b="1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GB" sz="800" b="1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GB" sz="800" b="1" spc="-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</a:t>
                      </a:r>
                      <a:r>
                        <a:rPr lang="en-GB" sz="800" b="1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GB" sz="800" b="1" spc="-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AF2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18110" algn="just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GB" sz="800" spc="-3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water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</a:t>
                      </a:r>
                      <a:r>
                        <a:rPr lang="en-GB" sz="800" spc="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impr</a:t>
                      </a:r>
                      <a:r>
                        <a:rPr lang="en-GB" sz="800" spc="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800" spc="-3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</a:t>
                      </a:r>
                      <a:r>
                        <a:rPr lang="en-GB" sz="800" spc="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 spc="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spc="-3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ich</a:t>
                      </a:r>
                      <a:r>
                        <a:rPr lang="en-GB" sz="800" spc="-2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spc="-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spc="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spc="-2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800" spc="-4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spc="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 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spc="-2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ee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800" spc="-3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800" spc="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800" spc="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spc="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GB" sz="800" spc="-2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riori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ical</a:t>
                      </a:r>
                      <a:r>
                        <a:rPr lang="en-GB" sz="800" spc="-3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800" spc="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io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362914"/>
                  </a:ext>
                </a:extLst>
              </a:tr>
              <a:tr h="361315">
                <a:tc>
                  <a:txBody>
                    <a:bodyPr/>
                    <a:lstStyle/>
                    <a:p>
                      <a:pPr marL="10795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spc="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GB" sz="800" b="1" spc="-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b="1" spc="-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85725" algn="just" fontAlgn="base" hangingPunct="0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GB" sz="800" spc="-3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water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</a:t>
                      </a:r>
                      <a:r>
                        <a:rPr lang="en-GB" sz="800" spc="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impr</a:t>
                      </a:r>
                      <a:r>
                        <a:rPr lang="en-GB" sz="800" spc="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800" spc="-3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</a:t>
                      </a:r>
                      <a:r>
                        <a:rPr lang="en-GB" sz="800" spc="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 spc="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spc="-3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spc="-2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ll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spc="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spc="-3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r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ound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trip 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clu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GB" sz="800" spc="-3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GB" sz="800" spc="-3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n-GB" sz="800" spc="-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</a:t>
                      </a:r>
                      <a:r>
                        <a:rPr lang="en-GB" sz="800" spc="-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ore</a:t>
                      </a:r>
                      <a:r>
                        <a:rPr lang="en-GB" sz="800" spc="-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GB" sz="800" spc="-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m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1025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0795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800" b="1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b="1" spc="-1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800" b="1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795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GB" sz="800" spc="-3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water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</a:t>
                      </a:r>
                      <a:r>
                        <a:rPr lang="en-GB" sz="800" spc="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impr</a:t>
                      </a:r>
                      <a:r>
                        <a:rPr lang="en-GB" sz="800" spc="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800" spc="-3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</a:t>
                      </a:r>
                      <a:r>
                        <a:rPr lang="en-GB" sz="800" spc="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 spc="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spc="-3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spc="-2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ll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spc="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spc="-3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r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ound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trip 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clu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GB" sz="800" spc="-3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GB" sz="800" spc="-3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exc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ee</a:t>
                      </a:r>
                      <a:r>
                        <a:rPr lang="en-GB" sz="800" spc="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800" spc="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61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0795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GB" sz="800" b="1" spc="-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b="1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mpr</a:t>
                      </a:r>
                      <a:r>
                        <a:rPr lang="en-GB" sz="800" b="1" spc="-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b="1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800" b="1" spc="-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fontAlgn="base" hangingPunct="0">
                        <a:lnSpc>
                          <a:spcPts val="121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GB" sz="800" spc="-3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water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</a:t>
                      </a:r>
                      <a:r>
                        <a:rPr lang="en-GB" sz="800" spc="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unp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tect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800" spc="-4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GB" sz="800" spc="-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spc="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800" spc="-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 spc="-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unp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tect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800" spc="-4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spri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615866"/>
                  </a:ext>
                </a:extLst>
              </a:tr>
              <a:tr h="361315">
                <a:tc>
                  <a:txBody>
                    <a:bodyPr/>
                    <a:lstStyle/>
                    <a:p>
                      <a:pPr marL="10795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spc="-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</a:t>
                      </a:r>
                      <a:r>
                        <a:rPr lang="en-GB" sz="800" b="1" spc="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800" b="1" spc="-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b="1" spc="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b="1" spc="-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b="1" spc="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GB" sz="800" b="1" spc="-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7950" fontAlgn="base" hangingPunct="0">
                        <a:lnSpc>
                          <a:spcPts val="121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GB" sz="800" spc="-3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water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ctly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n-GB" sz="800" spc="-2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spc="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r,</a:t>
                      </a:r>
                      <a:r>
                        <a:rPr lang="en-GB" sz="800" spc="-2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am,</a:t>
                      </a:r>
                      <a:r>
                        <a:rPr lang="en-GB" sz="800" spc="-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800" spc="-2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spc="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800" spc="-3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GB" sz="800" spc="-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n-GB" sz="800" spc="-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irrigati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spc="-3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80630"/>
                  </a:ext>
                </a:extLst>
              </a:tr>
            </a:tbl>
          </a:graphicData>
        </a:graphic>
      </p:graphicFrame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761470"/>
              </p:ext>
            </p:extLst>
          </p:nvPr>
        </p:nvGraphicFramePr>
        <p:xfrm>
          <a:off x="4356296" y="16637685"/>
          <a:ext cx="2448055" cy="339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6"/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0B5E986E-69E1-F988-3993-66FCA09E7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034722"/>
              </p:ext>
            </p:extLst>
          </p:nvPr>
        </p:nvGraphicFramePr>
        <p:xfrm>
          <a:off x="15984450" y="16960207"/>
          <a:ext cx="2347999" cy="22241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52535">
                  <a:extLst>
                    <a:ext uri="{9D8B030D-6E8A-4147-A177-3AD203B41FA5}">
                      <a16:colId xmlns:a16="http://schemas.microsoft.com/office/drawing/2014/main" val="2962085942"/>
                    </a:ext>
                  </a:extLst>
                </a:gridCol>
                <a:gridCol w="1595464">
                  <a:extLst>
                    <a:ext uri="{9D8B030D-6E8A-4147-A177-3AD203B41FA5}">
                      <a16:colId xmlns:a16="http://schemas.microsoft.com/office/drawing/2014/main" val="2106739721"/>
                    </a:ext>
                  </a:extLst>
                </a:gridCol>
              </a:tblGrid>
              <a:tr h="242181">
                <a:tc>
                  <a:txBody>
                    <a:bodyPr/>
                    <a:lstStyle/>
                    <a:p>
                      <a:pPr marL="107950" algn="just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spc="-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rv</a:t>
                      </a:r>
                      <a:r>
                        <a:rPr lang="en-GB" sz="900" b="1" spc="-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900" b="1" spc="-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900" b="1" spc="-1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900" b="1" spc="-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just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efi</a:t>
                      </a:r>
                      <a:r>
                        <a:rPr lang="en-GB" sz="900" b="1" spc="-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n-GB" sz="900" b="1" spc="-1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530024"/>
                  </a:ext>
                </a:extLst>
              </a:tr>
              <a:tr h="657608">
                <a:tc>
                  <a:txBody>
                    <a:bodyPr/>
                    <a:lstStyle/>
                    <a:p>
                      <a:pPr marL="0" indent="107950" algn="just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spc="-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800" b="1" spc="-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b="1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GB" sz="800" b="1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GB" sz="800" b="1" spc="-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</a:t>
                      </a:r>
                      <a:r>
                        <a:rPr lang="en-GB" sz="800" b="1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GB" sz="800" b="1" spc="-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just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of improved facilities that are not shared with other households and where excreta are safely disposed of in situ or transported and treated offsite.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495959"/>
                  </a:ext>
                </a:extLst>
              </a:tr>
              <a:tr h="271267">
                <a:tc>
                  <a:txBody>
                    <a:bodyPr/>
                    <a:lstStyle/>
                    <a:p>
                      <a:pPr marL="107950" algn="just" fontAlgn="base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800"/>
                        </a:spcAft>
                      </a:pPr>
                      <a:r>
                        <a:rPr lang="en-GB" sz="800" b="1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GB" sz="800" b="1" spc="-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b="1" spc="-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of improved facilities that are not shared with other households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079742"/>
                  </a:ext>
                </a:extLst>
              </a:tr>
              <a:tr h="391874">
                <a:tc>
                  <a:txBody>
                    <a:bodyPr/>
                    <a:lstStyle/>
                    <a:p>
                      <a:pPr marL="107950" algn="just" fontAlgn="base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800" b="1" spc="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b="1" spc="-1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800" b="1" spc="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of improved facilities that are shared between two or more households.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554928"/>
                  </a:ext>
                </a:extLst>
              </a:tr>
              <a:tr h="269369">
                <a:tc>
                  <a:txBody>
                    <a:bodyPr/>
                    <a:lstStyle/>
                    <a:p>
                      <a:pPr marL="107950" algn="just" fontAlgn="base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GB" sz="800" b="1" spc="-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b="1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mpr</a:t>
                      </a:r>
                      <a:r>
                        <a:rPr lang="en-GB" sz="800" b="1" spc="-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b="1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800" b="1" spc="-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of pit latrines without a slab, hanging latrines or bucket latrines.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237522"/>
                  </a:ext>
                </a:extLst>
              </a:tr>
              <a:tr h="391874">
                <a:tc>
                  <a:txBody>
                    <a:bodyPr/>
                    <a:lstStyle/>
                    <a:p>
                      <a:pPr marL="107950" algn="just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b="1" spc="-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</a:t>
                      </a: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b="1" spc="-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800" b="1" spc="-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800" b="1" spc="-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b="1" spc="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800" b="1" spc="-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800" b="1" spc="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b="1" spc="-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Disposal of human faeces in fields, forests, bushes, open bodies of water and other open spaces.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530208"/>
                  </a:ext>
                </a:extLst>
              </a:tr>
            </a:tbl>
          </a:graphicData>
        </a:graphic>
      </p:graphicFrame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205976"/>
              </p:ext>
            </p:extLst>
          </p:nvPr>
        </p:nvGraphicFramePr>
        <p:xfrm>
          <a:off x="13519092" y="16732015"/>
          <a:ext cx="2434380" cy="3272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7"/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035BA222-CC5C-F4B0-6483-75235386B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82655"/>
              </p:ext>
            </p:extLst>
          </p:nvPr>
        </p:nvGraphicFramePr>
        <p:xfrm>
          <a:off x="25364095" y="17060395"/>
          <a:ext cx="2051050" cy="12896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30128">
                  <a:extLst>
                    <a:ext uri="{9D8B030D-6E8A-4147-A177-3AD203B41FA5}">
                      <a16:colId xmlns:a16="http://schemas.microsoft.com/office/drawing/2014/main" val="1040182623"/>
                    </a:ext>
                  </a:extLst>
                </a:gridCol>
                <a:gridCol w="1320922">
                  <a:extLst>
                    <a:ext uri="{9D8B030D-6E8A-4147-A177-3AD203B41FA5}">
                      <a16:colId xmlns:a16="http://schemas.microsoft.com/office/drawing/2014/main" val="95255274"/>
                    </a:ext>
                  </a:extLst>
                </a:gridCol>
              </a:tblGrid>
              <a:tr h="266065">
                <a:tc>
                  <a:txBody>
                    <a:bodyPr/>
                    <a:lstStyle/>
                    <a:p>
                      <a:pPr marL="107950" algn="just" fontAlgn="base" hangingPunct="0">
                        <a:lnSpc>
                          <a:spcPts val="1335"/>
                        </a:lnSpc>
                        <a:spcAft>
                          <a:spcPts val="800"/>
                        </a:spcAft>
                      </a:pPr>
                      <a:r>
                        <a:rPr lang="en-GB" sz="900" b="1" spc="-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rv</a:t>
                      </a:r>
                      <a:r>
                        <a:rPr lang="en-GB" sz="900" b="1" spc="-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900" b="1" spc="-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900" b="1" spc="-1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900" b="1" spc="-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just" fontAlgn="base" hangingPunct="0">
                        <a:lnSpc>
                          <a:spcPts val="1335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n-GB" sz="900" b="1" spc="-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900" b="1" spc="-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900" b="1" spc="-1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900" b="1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900" b="1" spc="-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967427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107950" algn="just" fontAlgn="base" hangingPunct="0">
                        <a:lnSpc>
                          <a:spcPct val="107000"/>
                        </a:lnSpc>
                        <a:spcBef>
                          <a:spcPts val="445"/>
                        </a:spcBef>
                        <a:spcAft>
                          <a:spcPts val="800"/>
                        </a:spcAft>
                      </a:pPr>
                      <a:r>
                        <a:rPr lang="en-GB" sz="800" b="1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GB" sz="800" b="1" spc="-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b="1" spc="-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BBC"/>
                    </a:solidFill>
                  </a:tcPr>
                </a:tc>
                <a:tc>
                  <a:txBody>
                    <a:bodyPr/>
                    <a:lstStyle/>
                    <a:p>
                      <a:pPr marL="10795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ail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ility</a:t>
                      </a:r>
                      <a:r>
                        <a:rPr lang="en-GB" sz="800" spc="-4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800" spc="-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ashi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GB" sz="800" spc="-4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acility</a:t>
                      </a:r>
                      <a:r>
                        <a:rPr lang="en-GB" sz="800" spc="-2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GB" sz="800" spc="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spc="-4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n-GB" sz="800" spc="-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800" spc="-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854617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107950" algn="just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800" b="1" spc="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b="1" spc="-1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800" b="1" spc="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0795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ail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ility</a:t>
                      </a:r>
                      <a:r>
                        <a:rPr lang="en-GB" sz="800" spc="-4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800" spc="-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ashi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GB" sz="800" spc="-4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acility</a:t>
                      </a:r>
                      <a:r>
                        <a:rPr lang="en-GB" sz="800" spc="-2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GB" sz="800" spc="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spc="-4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800" spc="-2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oap</a:t>
                      </a:r>
                      <a:r>
                        <a:rPr lang="en-GB" sz="800" spc="-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800" spc="-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236531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marL="107950" algn="just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spc="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b="1" spc="-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800" b="1" spc="-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b="1" spc="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800" b="1" spc="-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b="1" spc="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800" b="1" spc="-5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just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spc="-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800" spc="-1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GB" sz="800" spc="-3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facility</a:t>
                      </a:r>
                      <a:r>
                        <a:rPr lang="en-GB" sz="800" spc="-2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spc="-2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GB" sz="800" spc="1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800" spc="-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spc="5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13977"/>
                  </a:ext>
                </a:extLst>
              </a:tr>
            </a:tbl>
          </a:graphicData>
        </a:graphic>
      </p:graphicFrame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864874"/>
              </p:ext>
            </p:extLst>
          </p:nvPr>
        </p:nvGraphicFramePr>
        <p:xfrm>
          <a:off x="22684622" y="16774456"/>
          <a:ext cx="2711880" cy="317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8"/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19819D35-2475-BD60-FCA8-05C4243AA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217193"/>
              </p:ext>
            </p:extLst>
          </p:nvPr>
        </p:nvGraphicFramePr>
        <p:xfrm>
          <a:off x="1933649" y="16947239"/>
          <a:ext cx="2375200" cy="1202373"/>
        </p:xfrm>
        <a:graphic>
          <a:graphicData uri="http://schemas.openxmlformats.org/drawingml/2006/table">
            <a:tbl>
              <a:tblPr/>
              <a:tblGrid>
                <a:gridCol w="871633">
                  <a:extLst>
                    <a:ext uri="{9D8B030D-6E8A-4147-A177-3AD203B41FA5}">
                      <a16:colId xmlns:a16="http://schemas.microsoft.com/office/drawing/2014/main" val="1402985007"/>
                    </a:ext>
                  </a:extLst>
                </a:gridCol>
                <a:gridCol w="501189">
                  <a:extLst>
                    <a:ext uri="{9D8B030D-6E8A-4147-A177-3AD203B41FA5}">
                      <a16:colId xmlns:a16="http://schemas.microsoft.com/office/drawing/2014/main" val="1380436902"/>
                    </a:ext>
                  </a:extLst>
                </a:gridCol>
                <a:gridCol w="501189">
                  <a:extLst>
                    <a:ext uri="{9D8B030D-6E8A-4147-A177-3AD203B41FA5}">
                      <a16:colId xmlns:a16="http://schemas.microsoft.com/office/drawing/2014/main" val="3735083549"/>
                    </a:ext>
                  </a:extLst>
                </a:gridCol>
                <a:gridCol w="501189">
                  <a:extLst>
                    <a:ext uri="{9D8B030D-6E8A-4147-A177-3AD203B41FA5}">
                      <a16:colId xmlns:a16="http://schemas.microsoft.com/office/drawing/2014/main" val="2573828259"/>
                    </a:ext>
                  </a:extLst>
                </a:gridCol>
              </a:tblGrid>
              <a:tr h="1335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0D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Drinking</a:t>
                      </a:r>
                      <a:r>
                        <a:rPr lang="de-D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water</a:t>
                      </a:r>
                      <a:endParaRPr lang="de-D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C0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754828"/>
                  </a:ext>
                </a:extLst>
              </a:tr>
              <a:tr h="13359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Rural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Urban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241345"/>
                  </a:ext>
                </a:extLst>
              </a:tr>
              <a:tr h="13359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Safely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managed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22.37%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35.11%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131726"/>
                  </a:ext>
                </a:extLst>
              </a:tr>
              <a:tr h="13359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Basic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13.48%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500486"/>
                  </a:ext>
                </a:extLst>
              </a:tr>
              <a:tr h="13359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Limited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16.47%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69590"/>
                  </a:ext>
                </a:extLst>
              </a:tr>
              <a:tr h="13359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Unimproved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33.73%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41.16%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74221"/>
                  </a:ext>
                </a:extLst>
              </a:tr>
              <a:tr h="13359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Surface water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14.51%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28.27%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886843"/>
                  </a:ext>
                </a:extLst>
              </a:tr>
              <a:tr h="13359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Data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830311"/>
                  </a:ext>
                </a:extLst>
              </a:tr>
              <a:tr h="13359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01282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732DF56B-F70E-D76E-931B-47549D5D1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584935"/>
              </p:ext>
            </p:extLst>
          </p:nvPr>
        </p:nvGraphicFramePr>
        <p:xfrm>
          <a:off x="11057684" y="16985908"/>
          <a:ext cx="2434381" cy="1333710"/>
        </p:xfrm>
        <a:graphic>
          <a:graphicData uri="http://schemas.openxmlformats.org/drawingml/2006/table">
            <a:tbl>
              <a:tblPr/>
              <a:tblGrid>
                <a:gridCol w="800282">
                  <a:extLst>
                    <a:ext uri="{9D8B030D-6E8A-4147-A177-3AD203B41FA5}">
                      <a16:colId xmlns:a16="http://schemas.microsoft.com/office/drawing/2014/main" val="2528827412"/>
                    </a:ext>
                  </a:extLst>
                </a:gridCol>
                <a:gridCol w="606745">
                  <a:extLst>
                    <a:ext uri="{9D8B030D-6E8A-4147-A177-3AD203B41FA5}">
                      <a16:colId xmlns:a16="http://schemas.microsoft.com/office/drawing/2014/main" val="2476782869"/>
                    </a:ext>
                  </a:extLst>
                </a:gridCol>
                <a:gridCol w="513677">
                  <a:extLst>
                    <a:ext uri="{9D8B030D-6E8A-4147-A177-3AD203B41FA5}">
                      <a16:colId xmlns:a16="http://schemas.microsoft.com/office/drawing/2014/main" val="2215393663"/>
                    </a:ext>
                  </a:extLst>
                </a:gridCol>
                <a:gridCol w="513677">
                  <a:extLst>
                    <a:ext uri="{9D8B030D-6E8A-4147-A177-3AD203B41FA5}">
                      <a16:colId xmlns:a16="http://schemas.microsoft.com/office/drawing/2014/main" val="3550033022"/>
                    </a:ext>
                  </a:extLst>
                </a:gridCol>
              </a:tblGrid>
              <a:tr h="148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0D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Sanitation</a:t>
                      </a:r>
                      <a:endParaRPr lang="de-DE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1BE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536425"/>
                  </a:ext>
                </a:extLst>
              </a:tr>
              <a:tr h="14819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Rural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Urban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661162"/>
                  </a:ext>
                </a:extLst>
              </a:tr>
              <a:tr h="14819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Safely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managed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66305"/>
                  </a:ext>
                </a:extLst>
              </a:tr>
              <a:tr h="14819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Basic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46.99%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52.41%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557732"/>
                  </a:ext>
                </a:extLst>
              </a:tr>
              <a:tr h="14819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Limited service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12.85%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17.14%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53331"/>
                  </a:ext>
                </a:extLst>
              </a:tr>
              <a:tr h="14819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Unimproved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17.19%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12.31%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734555"/>
                  </a:ext>
                </a:extLst>
              </a:tr>
              <a:tr h="14819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 defecation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16.84%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75511"/>
                  </a:ext>
                </a:extLst>
              </a:tr>
              <a:tr h="14819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Data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043650"/>
                  </a:ext>
                </a:extLst>
              </a:tr>
              <a:tr h="14819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229505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88771A39-5723-0C02-17E7-925FA7BA6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697824"/>
              </p:ext>
            </p:extLst>
          </p:nvPr>
        </p:nvGraphicFramePr>
        <p:xfrm>
          <a:off x="20162951" y="16945297"/>
          <a:ext cx="2601799" cy="1252566"/>
        </p:xfrm>
        <a:graphic>
          <a:graphicData uri="http://schemas.openxmlformats.org/drawingml/2006/table">
            <a:tbl>
              <a:tblPr/>
              <a:tblGrid>
                <a:gridCol w="801794">
                  <a:extLst>
                    <a:ext uri="{9D8B030D-6E8A-4147-A177-3AD203B41FA5}">
                      <a16:colId xmlns:a16="http://schemas.microsoft.com/office/drawing/2014/main" val="13065995"/>
                    </a:ext>
                  </a:extLst>
                </a:gridCol>
                <a:gridCol w="526859">
                  <a:extLst>
                    <a:ext uri="{9D8B030D-6E8A-4147-A177-3AD203B41FA5}">
                      <a16:colId xmlns:a16="http://schemas.microsoft.com/office/drawing/2014/main" val="181173501"/>
                    </a:ext>
                  </a:extLst>
                </a:gridCol>
                <a:gridCol w="636573">
                  <a:extLst>
                    <a:ext uri="{9D8B030D-6E8A-4147-A177-3AD203B41FA5}">
                      <a16:colId xmlns:a16="http://schemas.microsoft.com/office/drawing/2014/main" val="100883579"/>
                    </a:ext>
                  </a:extLst>
                </a:gridCol>
                <a:gridCol w="636573">
                  <a:extLst>
                    <a:ext uri="{9D8B030D-6E8A-4147-A177-3AD203B41FA5}">
                      <a16:colId xmlns:a16="http://schemas.microsoft.com/office/drawing/2014/main" val="3136473891"/>
                    </a:ext>
                  </a:extLst>
                </a:gridCol>
              </a:tblGrid>
              <a:tr h="1367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0D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Hygiene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F6D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67433"/>
                  </a:ext>
                </a:extLst>
              </a:tr>
              <a:tr h="122194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Rural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Urban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63959"/>
                  </a:ext>
                </a:extLst>
              </a:tr>
              <a:tr h="21116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Safely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managed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939587"/>
                  </a:ext>
                </a:extLst>
              </a:tr>
              <a:tr h="12219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Basic service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27.36%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22.66%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31.11%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505580"/>
                  </a:ext>
                </a:extLst>
              </a:tr>
              <a:tr h="12219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Limited service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17.28%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16.14%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469"/>
                  </a:ext>
                </a:extLst>
              </a:tr>
              <a:tr h="12219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Unimproved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611734"/>
                  </a:ext>
                </a:extLst>
              </a:tr>
              <a:tr h="12219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Service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54.62%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51.91%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04935"/>
                  </a:ext>
                </a:extLst>
              </a:tr>
              <a:tr h="12219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Data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945561"/>
                  </a:ext>
                </a:extLst>
              </a:tr>
              <a:tr h="12219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59026"/>
                  </a:ext>
                </a:extLst>
              </a:tr>
            </a:tbl>
          </a:graphicData>
        </a:graphic>
      </p:graphicFrame>
      <p:pic>
        <p:nvPicPr>
          <p:cNvPr id="69" name="Picture 68" descr="Map&#10;&#10;Description automatically generated">
            <a:extLst>
              <a:ext uri="{FF2B5EF4-FFF2-40B4-BE49-F238E27FC236}">
                <a16:creationId xmlns:a16="http://schemas.microsoft.com/office/drawing/2014/main" id="{BA7777E1-8404-2F10-712F-39282F81A8BF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515" y="11536390"/>
            <a:ext cx="7533508" cy="5328000"/>
          </a:xfrm>
          <a:prstGeom prst="rect">
            <a:avLst/>
          </a:prstGeom>
        </p:spPr>
      </p:pic>
      <p:pic>
        <p:nvPicPr>
          <p:cNvPr id="75" name="Picture 74" descr="Map&#10;&#10;Description automatically generated">
            <a:extLst>
              <a:ext uri="{FF2B5EF4-FFF2-40B4-BE49-F238E27FC236}">
                <a16:creationId xmlns:a16="http://schemas.microsoft.com/office/drawing/2014/main" id="{1604FCFB-2057-C510-943D-5698977CFB53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459" y="11659000"/>
            <a:ext cx="7533508" cy="5328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B340AD8-CFF2-49E5-3B2B-D6FBC471BA43}"/>
              </a:ext>
            </a:extLst>
          </p:cNvPr>
          <p:cNvPicPr>
            <a:picLocks noChangeAspect="1"/>
          </p:cNvPicPr>
          <p:nvPr/>
        </p:nvPicPr>
        <p:blipFill rotWithShape="1"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" b="3024"/>
          <a:stretch/>
        </p:blipFill>
        <p:spPr>
          <a:xfrm>
            <a:off x="1826579" y="3306443"/>
            <a:ext cx="7419490" cy="516685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3B77C5F-5B22-D45A-8ED9-A81CAF0E9B4F}"/>
              </a:ext>
            </a:extLst>
          </p:cNvPr>
          <p:cNvPicPr>
            <a:picLocks noChangeAspect="1"/>
          </p:cNvPicPr>
          <p:nvPr/>
        </p:nvPicPr>
        <p:blipFill rotWithShape="1"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"/>
          <a:stretch/>
        </p:blipFill>
        <p:spPr>
          <a:xfrm>
            <a:off x="10909764" y="3236579"/>
            <a:ext cx="7533508" cy="519263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32D3A6D-51B5-A23F-8707-66EEE13FEF3F}"/>
              </a:ext>
            </a:extLst>
          </p:cNvPr>
          <p:cNvPicPr>
            <a:picLocks noChangeAspect="1"/>
          </p:cNvPicPr>
          <p:nvPr/>
        </p:nvPicPr>
        <p:blipFill rotWithShape="1"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2"/>
          <a:stretch/>
        </p:blipFill>
        <p:spPr>
          <a:xfrm>
            <a:off x="20130934" y="3261569"/>
            <a:ext cx="7533508" cy="522505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A0E8ECFD-B9EF-5D1E-9DC4-07FF1FA2CAF7}"/>
              </a:ext>
            </a:extLst>
          </p:cNvPr>
          <p:cNvPicPr>
            <a:picLocks noChangeAspect="1"/>
          </p:cNvPicPr>
          <p:nvPr/>
        </p:nvPicPr>
        <p:blipFill rotWithShape="1"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4"/>
          <a:stretch/>
        </p:blipFill>
        <p:spPr>
          <a:xfrm>
            <a:off x="1775800" y="11552516"/>
            <a:ext cx="7533508" cy="516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40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92D4ADC8648346B7073A8FC39270D8" ma:contentTypeVersion="16" ma:contentTypeDescription="Ein neues Dokument erstellen." ma:contentTypeScope="" ma:versionID="1d1413e647b11ba1d272f810fb096260">
  <xsd:schema xmlns:xsd="http://www.w3.org/2001/XMLSchema" xmlns:xs="http://www.w3.org/2001/XMLSchema" xmlns:p="http://schemas.microsoft.com/office/2006/metadata/properties" xmlns:ns2="ddbe0ab4-5a56-490b-8f82-91038a55f73c" xmlns:ns3="a38c399c-8ff7-4174-a2b7-36aff2312e5b" xmlns:ns4="484c8c59-755d-4516-b8d2-1621b38262b4" targetNamespace="http://schemas.microsoft.com/office/2006/metadata/properties" ma:root="true" ma:fieldsID="918f518768b16b85e9a616d58580e021" ns2:_="" ns3:_="" ns4:_="">
    <xsd:import namespace="ddbe0ab4-5a56-490b-8f82-91038a55f73c"/>
    <xsd:import namespace="a38c399c-8ff7-4174-a2b7-36aff2312e5b"/>
    <xsd:import namespace="484c8c59-755d-4516-b8d2-1621b38262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e0ab4-5a56-490b-8f82-91038a55f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c399c-8ff7-4174-a2b7-36aff2312e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c8c59-755d-4516-b8d2-1621b38262b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559b1cf-83ad-4059-a2d2-305ec00b4d50}" ma:internalName="TaxCatchAll" ma:showField="CatchAllData" ma:web="a38c399c-8ff7-4174-a2b7-36aff2312e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4c8c59-755d-4516-b8d2-1621b38262b4" xsi:nil="true"/>
    <lcf76f155ced4ddcb4097134ff3c332f xmlns="ddbe0ab4-5a56-490b-8f82-91038a55f7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0D8D1D-8217-4BAF-9BC4-8BB57C21D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D7B1EF-CABF-4584-8A1F-115B06CD3E4C}"/>
</file>

<file path=customXml/itemProps3.xml><?xml version="1.0" encoding="utf-8"?>
<ds:datastoreItem xmlns:ds="http://schemas.openxmlformats.org/officeDocument/2006/customXml" ds:itemID="{7743E958-BEC8-4B68-AA16-737471D4671C}">
  <ds:schemaRefs>
    <ds:schemaRef ds:uri="http://schemas.openxmlformats.org/package/2006/metadata/core-properties"/>
    <ds:schemaRef ds:uri="a38c399c-8ff7-4174-a2b7-36aff2312e5b"/>
    <ds:schemaRef ds:uri="http://purl.org/dc/dcmitype/"/>
    <ds:schemaRef ds:uri="484c8c59-755d-4516-b8d2-1621b38262b4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ddbe0ab4-5a56-490b-8f82-91038a55f73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836</Words>
  <Application>Microsoft Office PowerPoint</Application>
  <PresentationFormat>Custom</PresentationFormat>
  <Paragraphs>176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2021 WASH Baseline Mansa District - Households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Mansa Household Baseline - 2021</dc:title>
  <dc:creator>gabriel chibuye</dc:creator>
  <cp:lastModifiedBy>gabriel chibuye</cp:lastModifiedBy>
  <cp:revision>11</cp:revision>
  <cp:lastPrinted>2022-11-29T10:14:21Z</cp:lastPrinted>
  <dcterms:created xsi:type="dcterms:W3CDTF">2022-11-15T12:25:30Z</dcterms:created>
  <dcterms:modified xsi:type="dcterms:W3CDTF">2023-03-27T09:33:44Z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0x0101003C92D4ADC8648346B7073A8FC39270D8</vt:lpwstr>
  </property>
  <property fmtid="{D5CDD505-2E9C-101B-9397-08002B2CF9AE}" pid="3" name="MediaServiceImageTags">
    <vt:lpwstr/>
  </property>
</Properties>
</file>