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6" r:id="rId2"/>
    <p:sldId id="269" r:id="rId3"/>
    <p:sldId id="272" r:id="rId4"/>
    <p:sldId id="257" r:id="rId5"/>
    <p:sldId id="259" r:id="rId6"/>
    <p:sldId id="262" r:id="rId7"/>
    <p:sldId id="266" r:id="rId8"/>
    <p:sldId id="268" r:id="rId9"/>
    <p:sldId id="263" r:id="rId10"/>
    <p:sldId id="264" r:id="rId11"/>
    <p:sldId id="265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3CBB47-2172-4352-ACBB-B59E71FC329A}" v="6" dt="2024-04-26T17:15:36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o Parra, Camila Andrea GIZ CO" userId="5cebbfce-da83-45fc-bc1e-aada9d5c463a" providerId="ADAL" clId="{923CBB47-2172-4352-ACBB-B59E71FC329A}"/>
    <pc:docChg chg="modSld">
      <pc:chgData name="Toro Parra, Camila Andrea GIZ CO" userId="5cebbfce-da83-45fc-bc1e-aada9d5c463a" providerId="ADAL" clId="{923CBB47-2172-4352-ACBB-B59E71FC329A}" dt="2024-04-26T17:16:10.266" v="16" actId="1076"/>
      <pc:docMkLst>
        <pc:docMk/>
      </pc:docMkLst>
      <pc:sldChg chg="modSp">
        <pc:chgData name="Toro Parra, Camila Andrea GIZ CO" userId="5cebbfce-da83-45fc-bc1e-aada9d5c463a" providerId="ADAL" clId="{923CBB47-2172-4352-ACBB-B59E71FC329A}" dt="2024-04-26T17:15:36.958" v="13" actId="20577"/>
        <pc:sldMkLst>
          <pc:docMk/>
          <pc:sldMk cId="3563038765" sldId="257"/>
        </pc:sldMkLst>
        <pc:graphicFrameChg chg="mod">
          <ac:chgData name="Toro Parra, Camila Andrea GIZ CO" userId="5cebbfce-da83-45fc-bc1e-aada9d5c463a" providerId="ADAL" clId="{923CBB47-2172-4352-ACBB-B59E71FC329A}" dt="2024-04-26T17:15:36.958" v="13" actId="20577"/>
          <ac:graphicFrameMkLst>
            <pc:docMk/>
            <pc:sldMk cId="3563038765" sldId="257"/>
            <ac:graphicFrameMk id="4" creationId="{F1BDDBF6-0B3A-D22F-7A68-705B2D3F0A8E}"/>
          </ac:graphicFrameMkLst>
        </pc:graphicFrameChg>
      </pc:sldChg>
      <pc:sldChg chg="modSp mod">
        <pc:chgData name="Toro Parra, Camila Andrea GIZ CO" userId="5cebbfce-da83-45fc-bc1e-aada9d5c463a" providerId="ADAL" clId="{923CBB47-2172-4352-ACBB-B59E71FC329A}" dt="2024-04-26T17:16:10.266" v="16" actId="1076"/>
        <pc:sldMkLst>
          <pc:docMk/>
          <pc:sldMk cId="826223951" sldId="259"/>
        </pc:sldMkLst>
        <pc:spChg chg="mod">
          <ac:chgData name="Toro Parra, Camila Andrea GIZ CO" userId="5cebbfce-da83-45fc-bc1e-aada9d5c463a" providerId="ADAL" clId="{923CBB47-2172-4352-ACBB-B59E71FC329A}" dt="2024-04-26T17:06:17.832" v="6" actId="207"/>
          <ac:spMkLst>
            <pc:docMk/>
            <pc:sldMk cId="826223951" sldId="259"/>
            <ac:spMk id="2" creationId="{E5E315DF-EA3B-8ABD-82F4-0C3AEAFBA311}"/>
          </ac:spMkLst>
        </pc:spChg>
        <pc:spChg chg="mod">
          <ac:chgData name="Toro Parra, Camila Andrea GIZ CO" userId="5cebbfce-da83-45fc-bc1e-aada9d5c463a" providerId="ADAL" clId="{923CBB47-2172-4352-ACBB-B59E71FC329A}" dt="2024-04-26T17:16:08.583" v="15" actId="1076"/>
          <ac:spMkLst>
            <pc:docMk/>
            <pc:sldMk cId="826223951" sldId="259"/>
            <ac:spMk id="22" creationId="{4AD8F520-5C32-A989-D3D5-7AB7E0026FAE}"/>
          </ac:spMkLst>
        </pc:spChg>
        <pc:spChg chg="mod">
          <ac:chgData name="Toro Parra, Camila Andrea GIZ CO" userId="5cebbfce-da83-45fc-bc1e-aada9d5c463a" providerId="ADAL" clId="{923CBB47-2172-4352-ACBB-B59E71FC329A}" dt="2024-04-26T17:16:10.266" v="16" actId="1076"/>
          <ac:spMkLst>
            <pc:docMk/>
            <pc:sldMk cId="826223951" sldId="259"/>
            <ac:spMk id="23" creationId="{0D92503E-14A7-0FB0-456B-B6EBB3E717C2}"/>
          </ac:spMkLst>
        </pc:spChg>
        <pc:picChg chg="mod">
          <ac:chgData name="Toro Parra, Camila Andrea GIZ CO" userId="5cebbfce-da83-45fc-bc1e-aada9d5c463a" providerId="ADAL" clId="{923CBB47-2172-4352-ACBB-B59E71FC329A}" dt="2024-04-26T17:06:06.505" v="3" actId="14100"/>
          <ac:picMkLst>
            <pc:docMk/>
            <pc:sldMk cId="826223951" sldId="259"/>
            <ac:picMk id="5" creationId="{1E307079-B3FC-ADA2-5F32-FE5C09BF35AB}"/>
          </ac:picMkLst>
        </pc:picChg>
        <pc:cxnChg chg="mod">
          <ac:chgData name="Toro Parra, Camila Andrea GIZ CO" userId="5cebbfce-da83-45fc-bc1e-aada9d5c463a" providerId="ADAL" clId="{923CBB47-2172-4352-ACBB-B59E71FC329A}" dt="2024-04-26T17:06:09.622" v="4" actId="14100"/>
          <ac:cxnSpMkLst>
            <pc:docMk/>
            <pc:sldMk cId="826223951" sldId="259"/>
            <ac:cxnSpMk id="7" creationId="{3079DE73-4FB0-EF8B-BEB4-139EF6837100}"/>
          </ac:cxnSpMkLst>
        </pc:cxnChg>
        <pc:cxnChg chg="mod">
          <ac:chgData name="Toro Parra, Camila Andrea GIZ CO" userId="5cebbfce-da83-45fc-bc1e-aada9d5c463a" providerId="ADAL" clId="{923CBB47-2172-4352-ACBB-B59E71FC329A}" dt="2024-04-26T17:06:12.005" v="5" actId="14100"/>
          <ac:cxnSpMkLst>
            <pc:docMk/>
            <pc:sldMk cId="826223951" sldId="259"/>
            <ac:cxnSpMk id="25" creationId="{4F1F7EE4-67BD-CE91-860F-38015FA02D27}"/>
          </ac:cxnSpMkLst>
        </pc:cxnChg>
        <pc:cxnChg chg="mod">
          <ac:chgData name="Toro Parra, Camila Andrea GIZ CO" userId="5cebbfce-da83-45fc-bc1e-aada9d5c463a" providerId="ADAL" clId="{923CBB47-2172-4352-ACBB-B59E71FC329A}" dt="2024-04-26T17:16:03.846" v="14" actId="14100"/>
          <ac:cxnSpMkLst>
            <pc:docMk/>
            <pc:sldMk cId="826223951" sldId="259"/>
            <ac:cxnSpMk id="30" creationId="{22C53760-73CE-1C1A-FE79-F0E6C95FD464}"/>
          </ac:cxnSpMkLst>
        </pc:cxnChg>
      </pc:sldChg>
      <pc:sldChg chg="modSp mod">
        <pc:chgData name="Toro Parra, Camila Andrea GIZ CO" userId="5cebbfce-da83-45fc-bc1e-aada9d5c463a" providerId="ADAL" clId="{923CBB47-2172-4352-ACBB-B59E71FC329A}" dt="2024-04-26T17:05:49.538" v="0" actId="207"/>
        <pc:sldMkLst>
          <pc:docMk/>
          <pc:sldMk cId="3448287393" sldId="269"/>
        </pc:sldMkLst>
        <pc:spChg chg="mod">
          <ac:chgData name="Toro Parra, Camila Andrea GIZ CO" userId="5cebbfce-da83-45fc-bc1e-aada9d5c463a" providerId="ADAL" clId="{923CBB47-2172-4352-ACBB-B59E71FC329A}" dt="2024-04-26T17:05:49.538" v="0" actId="207"/>
          <ac:spMkLst>
            <pc:docMk/>
            <pc:sldMk cId="3448287393" sldId="269"/>
            <ac:spMk id="3" creationId="{38B3CA4E-0561-2CCF-5127-C97E1C5F0D43}"/>
          </ac:spMkLst>
        </pc:spChg>
      </pc:sldChg>
      <pc:sldChg chg="modSp mod">
        <pc:chgData name="Toro Parra, Camila Andrea GIZ CO" userId="5cebbfce-da83-45fc-bc1e-aada9d5c463a" providerId="ADAL" clId="{923CBB47-2172-4352-ACBB-B59E71FC329A}" dt="2024-04-26T17:14:05.916" v="7" actId="207"/>
        <pc:sldMkLst>
          <pc:docMk/>
          <pc:sldMk cId="1245322865" sldId="272"/>
        </pc:sldMkLst>
        <pc:spChg chg="mod">
          <ac:chgData name="Toro Parra, Camila Andrea GIZ CO" userId="5cebbfce-da83-45fc-bc1e-aada9d5c463a" providerId="ADAL" clId="{923CBB47-2172-4352-ACBB-B59E71FC329A}" dt="2024-04-26T17:14:05.916" v="7" actId="207"/>
          <ac:spMkLst>
            <pc:docMk/>
            <pc:sldMk cId="1245322865" sldId="272"/>
            <ac:spMk id="2" creationId="{9E4C27E0-A652-D3AA-F44E-24949F41F48E}"/>
          </ac:spMkLst>
        </pc:spChg>
      </pc:sldChg>
    </pc:docChg>
  </pc:docChgLst>
  <pc:docChgLst>
    <pc:chgData name="Toro Parra, Camila Andrea GIZ CO" userId="5cebbfce-da83-45fc-bc1e-aada9d5c463a" providerId="ADAL" clId="{882D4169-4797-47DC-BEBE-E64B83F37E11}"/>
    <pc:docChg chg="undo redo custSel addSld delSld modSld sldOrd">
      <pc:chgData name="Toro Parra, Camila Andrea GIZ CO" userId="5cebbfce-da83-45fc-bc1e-aada9d5c463a" providerId="ADAL" clId="{882D4169-4797-47DC-BEBE-E64B83F37E11}" dt="2024-03-19T18:19:07.632" v="7064" actId="20577"/>
      <pc:docMkLst>
        <pc:docMk/>
      </pc:docMkLst>
      <pc:sldChg chg="modSp mod">
        <pc:chgData name="Toro Parra, Camila Andrea GIZ CO" userId="5cebbfce-da83-45fc-bc1e-aada9d5c463a" providerId="ADAL" clId="{882D4169-4797-47DC-BEBE-E64B83F37E11}" dt="2024-03-19T18:08:38.624" v="6905" actId="20577"/>
        <pc:sldMkLst>
          <pc:docMk/>
          <pc:sldMk cId="3563038765" sldId="257"/>
        </pc:sldMkLst>
        <pc:spChg chg="mod">
          <ac:chgData name="Toro Parra, Camila Andrea GIZ CO" userId="5cebbfce-da83-45fc-bc1e-aada9d5c463a" providerId="ADAL" clId="{882D4169-4797-47DC-BEBE-E64B83F37E11}" dt="2024-03-19T18:08:38.624" v="6905" actId="20577"/>
          <ac:spMkLst>
            <pc:docMk/>
            <pc:sldMk cId="3563038765" sldId="257"/>
            <ac:spMk id="2" creationId="{8D1A2F27-F564-E7F9-C655-9D55FF157103}"/>
          </ac:spMkLst>
        </pc:spChg>
        <pc:graphicFrameChg chg="mod modGraphic">
          <ac:chgData name="Toro Parra, Camila Andrea GIZ CO" userId="5cebbfce-da83-45fc-bc1e-aada9d5c463a" providerId="ADAL" clId="{882D4169-4797-47DC-BEBE-E64B83F37E11}" dt="2024-03-19T15:17:36.051" v="117" actId="403"/>
          <ac:graphicFrameMkLst>
            <pc:docMk/>
            <pc:sldMk cId="3563038765" sldId="257"/>
            <ac:graphicFrameMk id="4" creationId="{F1BDDBF6-0B3A-D22F-7A68-705B2D3F0A8E}"/>
          </ac:graphicFrameMkLst>
        </pc:graphicFrameChg>
      </pc:sldChg>
      <pc:sldChg chg="del">
        <pc:chgData name="Toro Parra, Camila Andrea GIZ CO" userId="5cebbfce-da83-45fc-bc1e-aada9d5c463a" providerId="ADAL" clId="{882D4169-4797-47DC-BEBE-E64B83F37E11}" dt="2024-03-19T17:10:09.913" v="4785" actId="47"/>
        <pc:sldMkLst>
          <pc:docMk/>
          <pc:sldMk cId="221189013" sldId="258"/>
        </pc:sldMkLst>
      </pc:sldChg>
      <pc:sldChg chg="modSp mod">
        <pc:chgData name="Toro Parra, Camila Andrea GIZ CO" userId="5cebbfce-da83-45fc-bc1e-aada9d5c463a" providerId="ADAL" clId="{882D4169-4797-47DC-BEBE-E64B83F37E11}" dt="2024-03-19T18:09:23.822" v="6921" actId="20577"/>
        <pc:sldMkLst>
          <pc:docMk/>
          <pc:sldMk cId="826223951" sldId="259"/>
        </pc:sldMkLst>
        <pc:spChg chg="mod">
          <ac:chgData name="Toro Parra, Camila Andrea GIZ CO" userId="5cebbfce-da83-45fc-bc1e-aada9d5c463a" providerId="ADAL" clId="{882D4169-4797-47DC-BEBE-E64B83F37E11}" dt="2024-03-19T18:09:23.822" v="6921" actId="20577"/>
          <ac:spMkLst>
            <pc:docMk/>
            <pc:sldMk cId="826223951" sldId="259"/>
            <ac:spMk id="2" creationId="{E5E315DF-EA3B-8ABD-82F4-0C3AEAFBA311}"/>
          </ac:spMkLst>
        </pc:spChg>
      </pc:sldChg>
      <pc:sldChg chg="del">
        <pc:chgData name="Toro Parra, Camila Andrea GIZ CO" userId="5cebbfce-da83-45fc-bc1e-aada9d5c463a" providerId="ADAL" clId="{882D4169-4797-47DC-BEBE-E64B83F37E11}" dt="2024-03-19T15:17:43.014" v="118" actId="47"/>
        <pc:sldMkLst>
          <pc:docMk/>
          <pc:sldMk cId="3328093574" sldId="260"/>
        </pc:sldMkLst>
      </pc:sldChg>
      <pc:sldChg chg="del">
        <pc:chgData name="Toro Parra, Camila Andrea GIZ CO" userId="5cebbfce-da83-45fc-bc1e-aada9d5c463a" providerId="ADAL" clId="{882D4169-4797-47DC-BEBE-E64B83F37E11}" dt="2024-03-19T15:17:44.293" v="119" actId="47"/>
        <pc:sldMkLst>
          <pc:docMk/>
          <pc:sldMk cId="3124530852" sldId="261"/>
        </pc:sldMkLst>
      </pc:sldChg>
      <pc:sldChg chg="addSp delSp modSp mod">
        <pc:chgData name="Toro Parra, Camila Andrea GIZ CO" userId="5cebbfce-da83-45fc-bc1e-aada9d5c463a" providerId="ADAL" clId="{882D4169-4797-47DC-BEBE-E64B83F37E11}" dt="2024-03-19T18:09:28.952" v="6925" actId="20577"/>
        <pc:sldMkLst>
          <pc:docMk/>
          <pc:sldMk cId="144119828" sldId="262"/>
        </pc:sldMkLst>
        <pc:spChg chg="mod">
          <ac:chgData name="Toro Parra, Camila Andrea GIZ CO" userId="5cebbfce-da83-45fc-bc1e-aada9d5c463a" providerId="ADAL" clId="{882D4169-4797-47DC-BEBE-E64B83F37E11}" dt="2024-03-19T18:09:28.952" v="6925" actId="20577"/>
          <ac:spMkLst>
            <pc:docMk/>
            <pc:sldMk cId="144119828" sldId="262"/>
            <ac:spMk id="2" creationId="{9157A4C6-69A6-FAF8-35C2-92E381B1754E}"/>
          </ac:spMkLst>
        </pc:spChg>
        <pc:spChg chg="del mod">
          <ac:chgData name="Toro Parra, Camila Andrea GIZ CO" userId="5cebbfce-da83-45fc-bc1e-aada9d5c463a" providerId="ADAL" clId="{882D4169-4797-47DC-BEBE-E64B83F37E11}" dt="2024-03-19T15:23:36.631" v="870" actId="26606"/>
          <ac:spMkLst>
            <pc:docMk/>
            <pc:sldMk cId="144119828" sldId="262"/>
            <ac:spMk id="3" creationId="{32A87768-525C-D798-D51C-12B9759B3F98}"/>
          </ac:spMkLst>
        </pc:spChg>
        <pc:graphicFrameChg chg="add mod">
          <ac:chgData name="Toro Parra, Camila Andrea GIZ CO" userId="5cebbfce-da83-45fc-bc1e-aada9d5c463a" providerId="ADAL" clId="{882D4169-4797-47DC-BEBE-E64B83F37E11}" dt="2024-03-19T15:27:05.714" v="872" actId="20577"/>
          <ac:graphicFrameMkLst>
            <pc:docMk/>
            <pc:sldMk cId="144119828" sldId="262"/>
            <ac:graphicFrameMk id="5" creationId="{CD291D32-0B6E-32BB-E3E0-B06E959DEA1C}"/>
          </ac:graphicFrameMkLst>
        </pc:graphicFrameChg>
      </pc:sldChg>
      <pc:sldChg chg="addSp delSp modSp new mod setBg">
        <pc:chgData name="Toro Parra, Camila Andrea GIZ CO" userId="5cebbfce-da83-45fc-bc1e-aada9d5c463a" providerId="ADAL" clId="{882D4169-4797-47DC-BEBE-E64B83F37E11}" dt="2024-03-19T18:19:07.632" v="7064" actId="20577"/>
        <pc:sldMkLst>
          <pc:docMk/>
          <pc:sldMk cId="1663077189" sldId="263"/>
        </pc:sldMkLst>
        <pc:spChg chg="mod">
          <ac:chgData name="Toro Parra, Camila Andrea GIZ CO" userId="5cebbfce-da83-45fc-bc1e-aada9d5c463a" providerId="ADAL" clId="{882D4169-4797-47DC-BEBE-E64B83F37E11}" dt="2024-03-19T18:09:42.017" v="6933" actId="27636"/>
          <ac:spMkLst>
            <pc:docMk/>
            <pc:sldMk cId="1663077189" sldId="263"/>
            <ac:spMk id="2" creationId="{54EB3B78-3060-2044-825F-EF6EA0A47630}"/>
          </ac:spMkLst>
        </pc:spChg>
        <pc:spChg chg="del mod">
          <ac:chgData name="Toro Parra, Camila Andrea GIZ CO" userId="5cebbfce-da83-45fc-bc1e-aada9d5c463a" providerId="ADAL" clId="{882D4169-4797-47DC-BEBE-E64B83F37E11}" dt="2024-03-19T15:36:32.986" v="1698" actId="26606"/>
          <ac:spMkLst>
            <pc:docMk/>
            <pc:sldMk cId="1663077189" sldId="263"/>
            <ac:spMk id="3" creationId="{03F6DEB4-BFBD-7FE9-7F93-54E6502A351D}"/>
          </ac:spMkLst>
        </pc:spChg>
        <pc:spChg chg="add">
          <ac:chgData name="Toro Parra, Camila Andrea GIZ CO" userId="5cebbfce-da83-45fc-bc1e-aada9d5c463a" providerId="ADAL" clId="{882D4169-4797-47DC-BEBE-E64B83F37E11}" dt="2024-03-19T17:00:50.622" v="4115" actId="26606"/>
          <ac:spMkLst>
            <pc:docMk/>
            <pc:sldMk cId="1663077189" sldId="263"/>
            <ac:spMk id="10" creationId="{88F0A37D-2337-4AAF-98B0-7E4E9B98719A}"/>
          </ac:spMkLst>
        </pc:spChg>
        <pc:spChg chg="add">
          <ac:chgData name="Toro Parra, Camila Andrea GIZ CO" userId="5cebbfce-da83-45fc-bc1e-aada9d5c463a" providerId="ADAL" clId="{882D4169-4797-47DC-BEBE-E64B83F37E11}" dt="2024-03-19T17:00:50.622" v="4115" actId="26606"/>
          <ac:spMkLst>
            <pc:docMk/>
            <pc:sldMk cId="1663077189" sldId="263"/>
            <ac:spMk id="14" creationId="{F7234D70-FB65-4E99-985E-64D219674D45}"/>
          </ac:spMkLst>
        </pc:spChg>
        <pc:graphicFrameChg chg="add mod modGraphic">
          <ac:chgData name="Toro Parra, Camila Andrea GIZ CO" userId="5cebbfce-da83-45fc-bc1e-aada9d5c463a" providerId="ADAL" clId="{882D4169-4797-47DC-BEBE-E64B83F37E11}" dt="2024-03-19T18:19:07.632" v="7064" actId="20577"/>
          <ac:graphicFrameMkLst>
            <pc:docMk/>
            <pc:sldMk cId="1663077189" sldId="263"/>
            <ac:graphicFrameMk id="5" creationId="{F85DAC31-3035-0992-A6BF-4EF7614B7A3F}"/>
          </ac:graphicFrameMkLst>
        </pc:graphicFrameChg>
        <pc:cxnChg chg="add">
          <ac:chgData name="Toro Parra, Camila Andrea GIZ CO" userId="5cebbfce-da83-45fc-bc1e-aada9d5c463a" providerId="ADAL" clId="{882D4169-4797-47DC-BEBE-E64B83F37E11}" dt="2024-03-19T17:00:50.622" v="4115" actId="26606"/>
          <ac:cxnSpMkLst>
            <pc:docMk/>
            <pc:sldMk cId="1663077189" sldId="263"/>
            <ac:cxnSpMk id="12" creationId="{F15CCCF0-E573-463A-9760-1FDC0B2CFBD7}"/>
          </ac:cxnSpMkLst>
        </pc:cxnChg>
      </pc:sldChg>
      <pc:sldChg chg="addSp delSp modSp new mod setBg">
        <pc:chgData name="Toro Parra, Camila Andrea GIZ CO" userId="5cebbfce-da83-45fc-bc1e-aada9d5c463a" providerId="ADAL" clId="{882D4169-4797-47DC-BEBE-E64B83F37E11}" dt="2024-03-19T18:09:48.595" v="6935" actId="20577"/>
        <pc:sldMkLst>
          <pc:docMk/>
          <pc:sldMk cId="3339227141" sldId="264"/>
        </pc:sldMkLst>
        <pc:spChg chg="mod">
          <ac:chgData name="Toro Parra, Camila Andrea GIZ CO" userId="5cebbfce-da83-45fc-bc1e-aada9d5c463a" providerId="ADAL" clId="{882D4169-4797-47DC-BEBE-E64B83F37E11}" dt="2024-03-19T18:09:48.595" v="6935" actId="20577"/>
          <ac:spMkLst>
            <pc:docMk/>
            <pc:sldMk cId="3339227141" sldId="264"/>
            <ac:spMk id="2" creationId="{0E63AF4D-AB50-2F34-0E53-E8415D343E1F}"/>
          </ac:spMkLst>
        </pc:spChg>
        <pc:spChg chg="del mod">
          <ac:chgData name="Toro Parra, Camila Andrea GIZ CO" userId="5cebbfce-da83-45fc-bc1e-aada9d5c463a" providerId="ADAL" clId="{882D4169-4797-47DC-BEBE-E64B83F37E11}" dt="2024-03-19T15:59:33.404" v="2523" actId="26606"/>
          <ac:spMkLst>
            <pc:docMk/>
            <pc:sldMk cId="3339227141" sldId="264"/>
            <ac:spMk id="3" creationId="{2E56E317-A379-60C7-F799-0F6F0A40DDC5}"/>
          </ac:spMkLst>
        </pc:spChg>
        <pc:spChg chg="add del">
          <ac:chgData name="Toro Parra, Camila Andrea GIZ CO" userId="5cebbfce-da83-45fc-bc1e-aada9d5c463a" providerId="ADAL" clId="{882D4169-4797-47DC-BEBE-E64B83F37E11}" dt="2024-03-19T16:58:40.111" v="4096" actId="26606"/>
          <ac:spMkLst>
            <pc:docMk/>
            <pc:sldMk cId="3339227141" sldId="264"/>
            <ac:spMk id="9" creationId="{EE1530B0-6F96-46C0-8B3E-3215CB756BE4}"/>
          </ac:spMkLst>
        </pc:spChg>
        <pc:spChg chg="add del">
          <ac:chgData name="Toro Parra, Camila Andrea GIZ CO" userId="5cebbfce-da83-45fc-bc1e-aada9d5c463a" providerId="ADAL" clId="{882D4169-4797-47DC-BEBE-E64B83F37E11}" dt="2024-03-19T16:58:40.111" v="4096" actId="26606"/>
          <ac:spMkLst>
            <pc:docMk/>
            <pc:sldMk cId="3339227141" sldId="264"/>
            <ac:spMk id="11" creationId="{754910CF-1B56-45D3-960A-E89F7B3B9131}"/>
          </ac:spMkLst>
        </pc:spChg>
        <pc:spChg chg="add del">
          <ac:chgData name="Toro Parra, Camila Andrea GIZ CO" userId="5cebbfce-da83-45fc-bc1e-aada9d5c463a" providerId="ADAL" clId="{882D4169-4797-47DC-BEBE-E64B83F37E11}" dt="2024-03-19T17:01:36.513" v="4122" actId="26606"/>
          <ac:spMkLst>
            <pc:docMk/>
            <pc:sldMk cId="3339227141" sldId="264"/>
            <ac:spMk id="16" creationId="{DFEBD0D2-AA2A-4936-A509-D629383EFFAA}"/>
          </ac:spMkLst>
        </pc:spChg>
        <pc:spChg chg="add del">
          <ac:chgData name="Toro Parra, Camila Andrea GIZ CO" userId="5cebbfce-da83-45fc-bc1e-aada9d5c463a" providerId="ADAL" clId="{882D4169-4797-47DC-BEBE-E64B83F37E11}" dt="2024-03-19T17:01:36.513" v="4122" actId="26606"/>
          <ac:spMkLst>
            <pc:docMk/>
            <pc:sldMk cId="3339227141" sldId="264"/>
            <ac:spMk id="20" creationId="{86506110-E6E1-4309-83FA-C6B068FA341C}"/>
          </ac:spMkLst>
        </pc:spChg>
        <pc:spChg chg="add">
          <ac:chgData name="Toro Parra, Camila Andrea GIZ CO" userId="5cebbfce-da83-45fc-bc1e-aada9d5c463a" providerId="ADAL" clId="{882D4169-4797-47DC-BEBE-E64B83F37E11}" dt="2024-03-19T17:01:36.513" v="4122" actId="26606"/>
          <ac:spMkLst>
            <pc:docMk/>
            <pc:sldMk cId="3339227141" sldId="264"/>
            <ac:spMk id="25" creationId="{68BDBE5C-BBE9-4E89-BEE5-DEB6EAB8702D}"/>
          </ac:spMkLst>
        </pc:spChg>
        <pc:spChg chg="add">
          <ac:chgData name="Toro Parra, Camila Andrea GIZ CO" userId="5cebbfce-da83-45fc-bc1e-aada9d5c463a" providerId="ADAL" clId="{882D4169-4797-47DC-BEBE-E64B83F37E11}" dt="2024-03-19T17:01:36.513" v="4122" actId="26606"/>
          <ac:spMkLst>
            <pc:docMk/>
            <pc:sldMk cId="3339227141" sldId="264"/>
            <ac:spMk id="29" creationId="{DFC4168B-AA75-4715-9B96-CF84B170A68B}"/>
          </ac:spMkLst>
        </pc:spChg>
        <pc:graphicFrameChg chg="add mod modGraphic">
          <ac:chgData name="Toro Parra, Camila Andrea GIZ CO" userId="5cebbfce-da83-45fc-bc1e-aada9d5c463a" providerId="ADAL" clId="{882D4169-4797-47DC-BEBE-E64B83F37E11}" dt="2024-03-19T17:01:46.168" v="4123" actId="12100"/>
          <ac:graphicFrameMkLst>
            <pc:docMk/>
            <pc:sldMk cId="3339227141" sldId="264"/>
            <ac:graphicFrameMk id="5" creationId="{EFE63816-B48A-76A8-04FE-809AF459BB7B}"/>
          </ac:graphicFrameMkLst>
        </pc:graphicFrameChg>
        <pc:cxnChg chg="add del">
          <ac:chgData name="Toro Parra, Camila Andrea GIZ CO" userId="5cebbfce-da83-45fc-bc1e-aada9d5c463a" providerId="ADAL" clId="{882D4169-4797-47DC-BEBE-E64B83F37E11}" dt="2024-03-19T17:01:36.513" v="4122" actId="26606"/>
          <ac:cxnSpMkLst>
            <pc:docMk/>
            <pc:sldMk cId="3339227141" sldId="264"/>
            <ac:cxnSpMk id="18" creationId="{2752F38C-F560-47AA-90AD-209F39C04150}"/>
          </ac:cxnSpMkLst>
        </pc:cxnChg>
        <pc:cxnChg chg="add">
          <ac:chgData name="Toro Parra, Camila Andrea GIZ CO" userId="5cebbfce-da83-45fc-bc1e-aada9d5c463a" providerId="ADAL" clId="{882D4169-4797-47DC-BEBE-E64B83F37E11}" dt="2024-03-19T17:01:36.513" v="4122" actId="26606"/>
          <ac:cxnSpMkLst>
            <pc:docMk/>
            <pc:sldMk cId="3339227141" sldId="264"/>
            <ac:cxnSpMk id="27" creationId="{2752F38C-F560-47AA-90AD-209F39C04150}"/>
          </ac:cxnSpMkLst>
        </pc:cxnChg>
      </pc:sldChg>
      <pc:sldChg chg="addSp delSp modSp new mod setBg">
        <pc:chgData name="Toro Parra, Camila Andrea GIZ CO" userId="5cebbfce-da83-45fc-bc1e-aada9d5c463a" providerId="ADAL" clId="{882D4169-4797-47DC-BEBE-E64B83F37E11}" dt="2024-03-19T18:09:55.414" v="6937" actId="20577"/>
        <pc:sldMkLst>
          <pc:docMk/>
          <pc:sldMk cId="3590255190" sldId="265"/>
        </pc:sldMkLst>
        <pc:spChg chg="mod">
          <ac:chgData name="Toro Parra, Camila Andrea GIZ CO" userId="5cebbfce-da83-45fc-bc1e-aada9d5c463a" providerId="ADAL" clId="{882D4169-4797-47DC-BEBE-E64B83F37E11}" dt="2024-03-19T18:09:55.414" v="6937" actId="20577"/>
          <ac:spMkLst>
            <pc:docMk/>
            <pc:sldMk cId="3590255190" sldId="265"/>
            <ac:spMk id="2" creationId="{183F871B-71F7-2305-7067-CF07016DEFC0}"/>
          </ac:spMkLst>
        </pc:spChg>
        <pc:spChg chg="del mod">
          <ac:chgData name="Toro Parra, Camila Andrea GIZ CO" userId="5cebbfce-da83-45fc-bc1e-aada9d5c463a" providerId="ADAL" clId="{882D4169-4797-47DC-BEBE-E64B83F37E11}" dt="2024-03-19T16:57:33.350" v="4092" actId="26606"/>
          <ac:spMkLst>
            <pc:docMk/>
            <pc:sldMk cId="3590255190" sldId="265"/>
            <ac:spMk id="3" creationId="{638ABD30-B77C-F80D-62BA-8B840E323422}"/>
          </ac:spMkLst>
        </pc:spChg>
        <pc:spChg chg="add">
          <ac:chgData name="Toro Parra, Camila Andrea GIZ CO" userId="5cebbfce-da83-45fc-bc1e-aada9d5c463a" providerId="ADAL" clId="{882D4169-4797-47DC-BEBE-E64B83F37E11}" dt="2024-03-19T16:57:33.350" v="4092" actId="26606"/>
          <ac:spMkLst>
            <pc:docMk/>
            <pc:sldMk cId="3590255190" sldId="265"/>
            <ac:spMk id="9" creationId="{88F0A37D-2337-4AAF-98B0-7E4E9B98719A}"/>
          </ac:spMkLst>
        </pc:spChg>
        <pc:spChg chg="add">
          <ac:chgData name="Toro Parra, Camila Andrea GIZ CO" userId="5cebbfce-da83-45fc-bc1e-aada9d5c463a" providerId="ADAL" clId="{882D4169-4797-47DC-BEBE-E64B83F37E11}" dt="2024-03-19T16:57:33.350" v="4092" actId="26606"/>
          <ac:spMkLst>
            <pc:docMk/>
            <pc:sldMk cId="3590255190" sldId="265"/>
            <ac:spMk id="13" creationId="{F7234D70-FB65-4E99-985E-64D219674D45}"/>
          </ac:spMkLst>
        </pc:spChg>
        <pc:graphicFrameChg chg="add mod">
          <ac:chgData name="Toro Parra, Camila Andrea GIZ CO" userId="5cebbfce-da83-45fc-bc1e-aada9d5c463a" providerId="ADAL" clId="{882D4169-4797-47DC-BEBE-E64B83F37E11}" dt="2024-03-19T17:02:36.392" v="4133" actId="20577"/>
          <ac:graphicFrameMkLst>
            <pc:docMk/>
            <pc:sldMk cId="3590255190" sldId="265"/>
            <ac:graphicFrameMk id="5" creationId="{07C37E1C-C70D-9223-1B1C-F35EB5037751}"/>
          </ac:graphicFrameMkLst>
        </pc:graphicFrameChg>
        <pc:cxnChg chg="add">
          <ac:chgData name="Toro Parra, Camila Andrea GIZ CO" userId="5cebbfce-da83-45fc-bc1e-aada9d5c463a" providerId="ADAL" clId="{882D4169-4797-47DC-BEBE-E64B83F37E11}" dt="2024-03-19T16:57:33.350" v="4092" actId="26606"/>
          <ac:cxnSpMkLst>
            <pc:docMk/>
            <pc:sldMk cId="3590255190" sldId="265"/>
            <ac:cxnSpMk id="11" creationId="{F15CCCF0-E573-463A-9760-1FDC0B2CFBD7}"/>
          </ac:cxnSpMkLst>
        </pc:cxnChg>
      </pc:sldChg>
      <pc:sldChg chg="addSp delSp modSp new mod">
        <pc:chgData name="Toro Parra, Camila Andrea GIZ CO" userId="5cebbfce-da83-45fc-bc1e-aada9d5c463a" providerId="ADAL" clId="{882D4169-4797-47DC-BEBE-E64B83F37E11}" dt="2024-03-19T18:09:32.903" v="6927" actId="20577"/>
        <pc:sldMkLst>
          <pc:docMk/>
          <pc:sldMk cId="1086768400" sldId="266"/>
        </pc:sldMkLst>
        <pc:spChg chg="mod">
          <ac:chgData name="Toro Parra, Camila Andrea GIZ CO" userId="5cebbfce-da83-45fc-bc1e-aada9d5c463a" providerId="ADAL" clId="{882D4169-4797-47DC-BEBE-E64B83F37E11}" dt="2024-03-19T18:09:32.903" v="6927" actId="20577"/>
          <ac:spMkLst>
            <pc:docMk/>
            <pc:sldMk cId="1086768400" sldId="266"/>
            <ac:spMk id="2" creationId="{D1BC4C21-DA06-BF70-C4F9-1370BD26DD13}"/>
          </ac:spMkLst>
        </pc:spChg>
        <pc:spChg chg="del mod">
          <ac:chgData name="Toro Parra, Camila Andrea GIZ CO" userId="5cebbfce-da83-45fc-bc1e-aada9d5c463a" providerId="ADAL" clId="{882D4169-4797-47DC-BEBE-E64B83F37E11}" dt="2024-03-19T16:22:41.881" v="2834" actId="22"/>
          <ac:spMkLst>
            <pc:docMk/>
            <pc:sldMk cId="1086768400" sldId="266"/>
            <ac:spMk id="3" creationId="{B5D0BF10-E09E-85B6-77A2-6A43BD330373}"/>
          </ac:spMkLst>
        </pc:spChg>
        <pc:spChg chg="add del mod">
          <ac:chgData name="Toro Parra, Camila Andrea GIZ CO" userId="5cebbfce-da83-45fc-bc1e-aada9d5c463a" providerId="ADAL" clId="{882D4169-4797-47DC-BEBE-E64B83F37E11}" dt="2024-03-19T16:25:53.016" v="2839" actId="22"/>
          <ac:spMkLst>
            <pc:docMk/>
            <pc:sldMk cId="1086768400" sldId="266"/>
            <ac:spMk id="7" creationId="{D2258C3A-3F6C-CD9E-EDCC-1AC30007DE16}"/>
          </ac:spMkLst>
        </pc:spChg>
        <pc:spChg chg="add mod">
          <ac:chgData name="Toro Parra, Camila Andrea GIZ CO" userId="5cebbfce-da83-45fc-bc1e-aada9d5c463a" providerId="ADAL" clId="{882D4169-4797-47DC-BEBE-E64B83F37E11}" dt="2024-03-19T16:31:25.739" v="3120" actId="404"/>
          <ac:spMkLst>
            <pc:docMk/>
            <pc:sldMk cId="1086768400" sldId="266"/>
            <ac:spMk id="15" creationId="{B0FE6DA3-AC63-3BBB-6B1E-007B06B18A4E}"/>
          </ac:spMkLst>
        </pc:spChg>
        <pc:spChg chg="add mod ord">
          <ac:chgData name="Toro Parra, Camila Andrea GIZ CO" userId="5cebbfce-da83-45fc-bc1e-aada9d5c463a" providerId="ADAL" clId="{882D4169-4797-47DC-BEBE-E64B83F37E11}" dt="2024-03-19T16:29:18.627" v="2926" actId="14100"/>
          <ac:spMkLst>
            <pc:docMk/>
            <pc:sldMk cId="1086768400" sldId="266"/>
            <ac:spMk id="17" creationId="{C172C767-4C30-A06E-96EC-A06502B2A38D}"/>
          </ac:spMkLst>
        </pc:spChg>
        <pc:spChg chg="add mod">
          <ac:chgData name="Toro Parra, Camila Andrea GIZ CO" userId="5cebbfce-da83-45fc-bc1e-aada9d5c463a" providerId="ADAL" clId="{882D4169-4797-47DC-BEBE-E64B83F37E11}" dt="2024-03-19T16:31:29.247" v="3121" actId="404"/>
          <ac:spMkLst>
            <pc:docMk/>
            <pc:sldMk cId="1086768400" sldId="266"/>
            <ac:spMk id="20" creationId="{943E113E-0F90-5CFB-29EB-92CD7C58A1C1}"/>
          </ac:spMkLst>
        </pc:spChg>
        <pc:spChg chg="add mod">
          <ac:chgData name="Toro Parra, Camila Andrea GIZ CO" userId="5cebbfce-da83-45fc-bc1e-aada9d5c463a" providerId="ADAL" clId="{882D4169-4797-47DC-BEBE-E64B83F37E11}" dt="2024-03-19T16:46:19.018" v="3433" actId="1076"/>
          <ac:spMkLst>
            <pc:docMk/>
            <pc:sldMk cId="1086768400" sldId="266"/>
            <ac:spMk id="23" creationId="{9FE99367-6853-8C09-4656-7F763B0662C1}"/>
          </ac:spMkLst>
        </pc:spChg>
        <pc:spChg chg="add mod">
          <ac:chgData name="Toro Parra, Camila Andrea GIZ CO" userId="5cebbfce-da83-45fc-bc1e-aada9d5c463a" providerId="ADAL" clId="{882D4169-4797-47DC-BEBE-E64B83F37E11}" dt="2024-03-19T16:45:23.699" v="3309" actId="1076"/>
          <ac:spMkLst>
            <pc:docMk/>
            <pc:sldMk cId="1086768400" sldId="266"/>
            <ac:spMk id="30" creationId="{FF8BABDD-A870-00CD-EC7D-6CEE47EDD930}"/>
          </ac:spMkLst>
        </pc:spChg>
        <pc:spChg chg="add mod">
          <ac:chgData name="Toro Parra, Camila Andrea GIZ CO" userId="5cebbfce-da83-45fc-bc1e-aada9d5c463a" providerId="ADAL" clId="{882D4169-4797-47DC-BEBE-E64B83F37E11}" dt="2024-03-19T16:45:20.779" v="3308" actId="1076"/>
          <ac:spMkLst>
            <pc:docMk/>
            <pc:sldMk cId="1086768400" sldId="266"/>
            <ac:spMk id="38" creationId="{290D76A4-4FA2-D689-98ED-DD4F95960B4B}"/>
          </ac:spMkLst>
        </pc:spChg>
        <pc:spChg chg="add mod">
          <ac:chgData name="Toro Parra, Camila Andrea GIZ CO" userId="5cebbfce-da83-45fc-bc1e-aada9d5c463a" providerId="ADAL" clId="{882D4169-4797-47DC-BEBE-E64B83F37E11}" dt="2024-03-19T16:45:28.443" v="3310" actId="1076"/>
          <ac:spMkLst>
            <pc:docMk/>
            <pc:sldMk cId="1086768400" sldId="266"/>
            <ac:spMk id="50" creationId="{FA1834B4-DA4D-1363-A44A-9079F2711D40}"/>
          </ac:spMkLst>
        </pc:spChg>
        <pc:spChg chg="add mod">
          <ac:chgData name="Toro Parra, Camila Andrea GIZ CO" userId="5cebbfce-da83-45fc-bc1e-aada9d5c463a" providerId="ADAL" clId="{882D4169-4797-47DC-BEBE-E64B83F37E11}" dt="2024-03-19T16:47:36.349" v="3521" actId="1076"/>
          <ac:spMkLst>
            <pc:docMk/>
            <pc:sldMk cId="1086768400" sldId="266"/>
            <ac:spMk id="53" creationId="{433382AA-9523-3A63-930C-F1A58E8CA3D4}"/>
          </ac:spMkLst>
        </pc:spChg>
        <pc:spChg chg="add mod">
          <ac:chgData name="Toro Parra, Camila Andrea GIZ CO" userId="5cebbfce-da83-45fc-bc1e-aada9d5c463a" providerId="ADAL" clId="{882D4169-4797-47DC-BEBE-E64B83F37E11}" dt="2024-03-19T16:47:31.087" v="3520" actId="20577"/>
          <ac:spMkLst>
            <pc:docMk/>
            <pc:sldMk cId="1086768400" sldId="266"/>
            <ac:spMk id="62" creationId="{ED11F1AB-831E-82D0-ACCE-3AD0FB91293A}"/>
          </ac:spMkLst>
        </pc:spChg>
        <pc:spChg chg="add mod">
          <ac:chgData name="Toro Parra, Camila Andrea GIZ CO" userId="5cebbfce-da83-45fc-bc1e-aada9d5c463a" providerId="ADAL" clId="{882D4169-4797-47DC-BEBE-E64B83F37E11}" dt="2024-03-19T16:48:21.906" v="3566" actId="1076"/>
          <ac:spMkLst>
            <pc:docMk/>
            <pc:sldMk cId="1086768400" sldId="266"/>
            <ac:spMk id="65" creationId="{5894F225-C167-35DF-C2DD-8D3555E04103}"/>
          </ac:spMkLst>
        </pc:spChg>
        <pc:picChg chg="add del mod ord">
          <ac:chgData name="Toro Parra, Camila Andrea GIZ CO" userId="5cebbfce-da83-45fc-bc1e-aada9d5c463a" providerId="ADAL" clId="{882D4169-4797-47DC-BEBE-E64B83F37E11}" dt="2024-03-19T16:24:19.410" v="2835" actId="478"/>
          <ac:picMkLst>
            <pc:docMk/>
            <pc:sldMk cId="1086768400" sldId="266"/>
            <ac:picMk id="5" creationId="{44CEA4EF-C9B3-3D80-7705-0A8117892CBE}"/>
          </ac:picMkLst>
        </pc:picChg>
        <pc:picChg chg="add del mod">
          <ac:chgData name="Toro Parra, Camila Andrea GIZ CO" userId="5cebbfce-da83-45fc-bc1e-aada9d5c463a" providerId="ADAL" clId="{882D4169-4797-47DC-BEBE-E64B83F37E11}" dt="2024-03-19T16:24:28.218" v="2838" actId="21"/>
          <ac:picMkLst>
            <pc:docMk/>
            <pc:sldMk cId="1086768400" sldId="266"/>
            <ac:picMk id="9" creationId="{BAE7C3DD-9254-EBAB-ED82-8AF4471A9C8C}"/>
          </ac:picMkLst>
        </pc:picChg>
        <pc:picChg chg="add mod ord">
          <ac:chgData name="Toro Parra, Camila Andrea GIZ CO" userId="5cebbfce-da83-45fc-bc1e-aada9d5c463a" providerId="ADAL" clId="{882D4169-4797-47DC-BEBE-E64B83F37E11}" dt="2024-03-19T16:28:21.050" v="2918" actId="1076"/>
          <ac:picMkLst>
            <pc:docMk/>
            <pc:sldMk cId="1086768400" sldId="266"/>
            <ac:picMk id="11" creationId="{3C90D8E5-7EE9-FDB6-6009-D98759AA5DFD}"/>
          </ac:picMkLst>
        </pc:picChg>
        <pc:picChg chg="add del mod">
          <ac:chgData name="Toro Parra, Camila Andrea GIZ CO" userId="5cebbfce-da83-45fc-bc1e-aada9d5c463a" providerId="ADAL" clId="{882D4169-4797-47DC-BEBE-E64B83F37E11}" dt="2024-03-19T16:43:49.193" v="3248" actId="478"/>
          <ac:picMkLst>
            <pc:docMk/>
            <pc:sldMk cId="1086768400" sldId="266"/>
            <ac:picMk id="40" creationId="{1726B43A-6EE6-F27E-E251-78C42084B71B}"/>
          </ac:picMkLst>
        </pc:picChg>
        <pc:inkChg chg="add del">
          <ac:chgData name="Toro Parra, Camila Andrea GIZ CO" userId="5cebbfce-da83-45fc-bc1e-aada9d5c463a" providerId="ADAL" clId="{882D4169-4797-47DC-BEBE-E64B83F37E11}" dt="2024-03-19T16:43:05.258" v="3246" actId="9405"/>
          <ac:inkMkLst>
            <pc:docMk/>
            <pc:sldMk cId="1086768400" sldId="266"/>
            <ac:inkMk id="39" creationId="{9B5FF1C4-A203-EE07-0F53-495350F6FE88}"/>
          </ac:inkMkLst>
        </pc:inkChg>
        <pc:cxnChg chg="add mod">
          <ac:chgData name="Toro Parra, Camila Andrea GIZ CO" userId="5cebbfce-da83-45fc-bc1e-aada9d5c463a" providerId="ADAL" clId="{882D4169-4797-47DC-BEBE-E64B83F37E11}" dt="2024-03-19T16:29:29.462" v="2928" actId="14100"/>
          <ac:cxnSpMkLst>
            <pc:docMk/>
            <pc:sldMk cId="1086768400" sldId="266"/>
            <ac:cxnSpMk id="13" creationId="{6C6D6A51-B549-97FE-012B-17E80C8CC479}"/>
          </ac:cxnSpMkLst>
        </pc:cxnChg>
        <pc:cxnChg chg="add mod">
          <ac:chgData name="Toro Parra, Camila Andrea GIZ CO" userId="5cebbfce-da83-45fc-bc1e-aada9d5c463a" providerId="ADAL" clId="{882D4169-4797-47DC-BEBE-E64B83F37E11}" dt="2024-03-19T16:46:21.440" v="3434" actId="14100"/>
          <ac:cxnSpMkLst>
            <pc:docMk/>
            <pc:sldMk cId="1086768400" sldId="266"/>
            <ac:cxnSpMk id="22" creationId="{63B0923B-A26D-F541-043C-073BD1E95215}"/>
          </ac:cxnSpMkLst>
        </pc:cxnChg>
        <pc:cxnChg chg="add del">
          <ac:chgData name="Toro Parra, Camila Andrea GIZ CO" userId="5cebbfce-da83-45fc-bc1e-aada9d5c463a" providerId="ADAL" clId="{882D4169-4797-47DC-BEBE-E64B83F37E11}" dt="2024-03-19T16:39:34.257" v="3123" actId="478"/>
          <ac:cxnSpMkLst>
            <pc:docMk/>
            <pc:sldMk cId="1086768400" sldId="266"/>
            <ac:cxnSpMk id="25" creationId="{13B2229B-8FF5-0C16-53C9-2EF4ABA87368}"/>
          </ac:cxnSpMkLst>
        </pc:cxnChg>
        <pc:cxnChg chg="add mod">
          <ac:chgData name="Toro Parra, Camila Andrea GIZ CO" userId="5cebbfce-da83-45fc-bc1e-aada9d5c463a" providerId="ADAL" clId="{882D4169-4797-47DC-BEBE-E64B83F37E11}" dt="2024-03-19T16:40:05.399" v="3130" actId="1582"/>
          <ac:cxnSpMkLst>
            <pc:docMk/>
            <pc:sldMk cId="1086768400" sldId="266"/>
            <ac:cxnSpMk id="27" creationId="{015E40DB-6D4E-78E5-D856-49D3AF011602}"/>
          </ac:cxnSpMkLst>
        </pc:cxnChg>
        <pc:cxnChg chg="add del">
          <ac:chgData name="Toro Parra, Camila Andrea GIZ CO" userId="5cebbfce-da83-45fc-bc1e-aada9d5c463a" providerId="ADAL" clId="{882D4169-4797-47DC-BEBE-E64B83F37E11}" dt="2024-03-19T16:41:37.901" v="3182" actId="478"/>
          <ac:cxnSpMkLst>
            <pc:docMk/>
            <pc:sldMk cId="1086768400" sldId="266"/>
            <ac:cxnSpMk id="32" creationId="{9A232AC9-5CD2-D4AB-05EC-87A1A075C8CC}"/>
          </ac:cxnSpMkLst>
        </pc:cxnChg>
        <pc:cxnChg chg="add mod">
          <ac:chgData name="Toro Parra, Camila Andrea GIZ CO" userId="5cebbfce-da83-45fc-bc1e-aada9d5c463a" providerId="ADAL" clId="{882D4169-4797-47DC-BEBE-E64B83F37E11}" dt="2024-03-19T16:41:59.546" v="3188" actId="1582"/>
          <ac:cxnSpMkLst>
            <pc:docMk/>
            <pc:sldMk cId="1086768400" sldId="266"/>
            <ac:cxnSpMk id="34" creationId="{3065B0B1-7EFC-59D9-75EA-B10163D4FDF4}"/>
          </ac:cxnSpMkLst>
        </pc:cxnChg>
        <pc:cxnChg chg="add mod">
          <ac:chgData name="Toro Parra, Camila Andrea GIZ CO" userId="5cebbfce-da83-45fc-bc1e-aada9d5c463a" providerId="ADAL" clId="{882D4169-4797-47DC-BEBE-E64B83F37E11}" dt="2024-03-19T16:44:56.084" v="3259" actId="14100"/>
          <ac:cxnSpMkLst>
            <pc:docMk/>
            <pc:sldMk cId="1086768400" sldId="266"/>
            <ac:cxnSpMk id="42" creationId="{D761B4EF-6957-1231-0390-BA13AF305C6A}"/>
          </ac:cxnSpMkLst>
        </pc:cxnChg>
        <pc:cxnChg chg="add">
          <ac:chgData name="Toro Parra, Camila Andrea GIZ CO" userId="5cebbfce-da83-45fc-bc1e-aada9d5c463a" providerId="ADAL" clId="{882D4169-4797-47DC-BEBE-E64B83F37E11}" dt="2024-03-19T16:44:47.036" v="3258" actId="11529"/>
          <ac:cxnSpMkLst>
            <pc:docMk/>
            <pc:sldMk cId="1086768400" sldId="266"/>
            <ac:cxnSpMk id="48" creationId="{AACFBE98-13B9-2203-DC10-330C878F5457}"/>
          </ac:cxnSpMkLst>
        </pc:cxnChg>
        <pc:cxnChg chg="add mod">
          <ac:chgData name="Toro Parra, Camila Andrea GIZ CO" userId="5cebbfce-da83-45fc-bc1e-aada9d5c463a" providerId="ADAL" clId="{882D4169-4797-47DC-BEBE-E64B83F37E11}" dt="2024-03-19T16:45:43.642" v="3322" actId="1038"/>
          <ac:cxnSpMkLst>
            <pc:docMk/>
            <pc:sldMk cId="1086768400" sldId="266"/>
            <ac:cxnSpMk id="52" creationId="{D2B4EF59-9EA7-3667-A97B-533655C9EC83}"/>
          </ac:cxnSpMkLst>
        </pc:cxnChg>
        <pc:cxnChg chg="add mod">
          <ac:chgData name="Toro Parra, Camila Andrea GIZ CO" userId="5cebbfce-da83-45fc-bc1e-aada9d5c463a" providerId="ADAL" clId="{882D4169-4797-47DC-BEBE-E64B83F37E11}" dt="2024-03-19T16:46:53.176" v="3441" actId="1582"/>
          <ac:cxnSpMkLst>
            <pc:docMk/>
            <pc:sldMk cId="1086768400" sldId="266"/>
            <ac:cxnSpMk id="56" creationId="{15864CB4-7D4A-8F33-F485-A79FA26A1832}"/>
          </ac:cxnSpMkLst>
        </pc:cxnChg>
        <pc:cxnChg chg="add mod">
          <ac:chgData name="Toro Parra, Camila Andrea GIZ CO" userId="5cebbfce-da83-45fc-bc1e-aada9d5c463a" providerId="ADAL" clId="{882D4169-4797-47DC-BEBE-E64B83F37E11}" dt="2024-03-19T16:47:03.270" v="3444" actId="1582"/>
          <ac:cxnSpMkLst>
            <pc:docMk/>
            <pc:sldMk cId="1086768400" sldId="266"/>
            <ac:cxnSpMk id="61" creationId="{DB36350A-12BE-D80A-39D3-1EB5485E6D75}"/>
          </ac:cxnSpMkLst>
        </pc:cxnChg>
        <pc:cxnChg chg="add mod">
          <ac:chgData name="Toro Parra, Camila Andrea GIZ CO" userId="5cebbfce-da83-45fc-bc1e-aada9d5c463a" providerId="ADAL" clId="{882D4169-4797-47DC-BEBE-E64B83F37E11}" dt="2024-03-19T16:48:01.794" v="3524" actId="1582"/>
          <ac:cxnSpMkLst>
            <pc:docMk/>
            <pc:sldMk cId="1086768400" sldId="266"/>
            <ac:cxnSpMk id="64" creationId="{676D8605-C53B-4426-B09A-77026D5A595B}"/>
          </ac:cxnSpMkLst>
        </pc:cxnChg>
      </pc:sldChg>
      <pc:sldChg chg="addSp modSp new mod setBg">
        <pc:chgData name="Toro Parra, Camila Andrea GIZ CO" userId="5cebbfce-da83-45fc-bc1e-aada9d5c463a" providerId="ADAL" clId="{882D4169-4797-47DC-BEBE-E64B83F37E11}" dt="2024-03-19T18:10:02.057" v="6938" actId="20577"/>
        <pc:sldMkLst>
          <pc:docMk/>
          <pc:sldMk cId="3722285288" sldId="267"/>
        </pc:sldMkLst>
        <pc:spChg chg="mod">
          <ac:chgData name="Toro Parra, Camila Andrea GIZ CO" userId="5cebbfce-da83-45fc-bc1e-aada9d5c463a" providerId="ADAL" clId="{882D4169-4797-47DC-BEBE-E64B83F37E11}" dt="2024-03-19T18:10:02.057" v="6938" actId="20577"/>
          <ac:spMkLst>
            <pc:docMk/>
            <pc:sldMk cId="3722285288" sldId="267"/>
            <ac:spMk id="2" creationId="{B6087A6A-3EF6-53DA-CAD3-1139E59CC07F}"/>
          </ac:spMkLst>
        </pc:spChg>
        <pc:spChg chg="mod">
          <ac:chgData name="Toro Parra, Camila Andrea GIZ CO" userId="5cebbfce-da83-45fc-bc1e-aada9d5c463a" providerId="ADAL" clId="{882D4169-4797-47DC-BEBE-E64B83F37E11}" dt="2024-03-19T17:07:32.220" v="4740" actId="26606"/>
          <ac:spMkLst>
            <pc:docMk/>
            <pc:sldMk cId="3722285288" sldId="267"/>
            <ac:spMk id="3" creationId="{2CAE3C67-BA5F-2241-9884-7126D2B9899F}"/>
          </ac:spMkLst>
        </pc:spChg>
        <pc:spChg chg="add">
          <ac:chgData name="Toro Parra, Camila Andrea GIZ CO" userId="5cebbfce-da83-45fc-bc1e-aada9d5c463a" providerId="ADAL" clId="{882D4169-4797-47DC-BEBE-E64B83F37E11}" dt="2024-03-19T17:07:32.220" v="4740" actId="26606"/>
          <ac:spMkLst>
            <pc:docMk/>
            <pc:sldMk cId="3722285288" sldId="267"/>
            <ac:spMk id="10" creationId="{13BCCAE5-A35B-4B66-A4A7-E23C34A403A4}"/>
          </ac:spMkLst>
        </pc:spChg>
        <pc:spChg chg="add">
          <ac:chgData name="Toro Parra, Camila Andrea GIZ CO" userId="5cebbfce-da83-45fc-bc1e-aada9d5c463a" providerId="ADAL" clId="{882D4169-4797-47DC-BEBE-E64B83F37E11}" dt="2024-03-19T17:07:32.220" v="4740" actId="26606"/>
          <ac:spMkLst>
            <pc:docMk/>
            <pc:sldMk cId="3722285288" sldId="267"/>
            <ac:spMk id="14" creationId="{0B2EDFE5-9478-4774-9D3D-FEC7DC7082EF}"/>
          </ac:spMkLst>
        </pc:spChg>
        <pc:picChg chg="add mod">
          <ac:chgData name="Toro Parra, Camila Andrea GIZ CO" userId="5cebbfce-da83-45fc-bc1e-aada9d5c463a" providerId="ADAL" clId="{882D4169-4797-47DC-BEBE-E64B83F37E11}" dt="2024-03-19T17:07:44.525" v="4742" actId="208"/>
          <ac:picMkLst>
            <pc:docMk/>
            <pc:sldMk cId="3722285288" sldId="267"/>
            <ac:picMk id="7" creationId="{50229BDB-B255-BDAC-63B4-0B1F633653A3}"/>
          </ac:picMkLst>
        </pc:picChg>
        <pc:cxnChg chg="add">
          <ac:chgData name="Toro Parra, Camila Andrea GIZ CO" userId="5cebbfce-da83-45fc-bc1e-aada9d5c463a" providerId="ADAL" clId="{882D4169-4797-47DC-BEBE-E64B83F37E11}" dt="2024-03-19T17:07:32.220" v="4740" actId="26606"/>
          <ac:cxnSpMkLst>
            <pc:docMk/>
            <pc:sldMk cId="3722285288" sldId="267"/>
            <ac:cxnSpMk id="12" creationId="{6987BDFB-DE64-4B56-B44F-45FAE19FA94E}"/>
          </ac:cxnSpMkLst>
        </pc:cxnChg>
      </pc:sldChg>
      <pc:sldChg chg="addSp delSp modSp new mod modClrScheme chgLayout">
        <pc:chgData name="Toro Parra, Camila Andrea GIZ CO" userId="5cebbfce-da83-45fc-bc1e-aada9d5c463a" providerId="ADAL" clId="{882D4169-4797-47DC-BEBE-E64B83F37E11}" dt="2024-03-19T18:09:37.749" v="6930" actId="20577"/>
        <pc:sldMkLst>
          <pc:docMk/>
          <pc:sldMk cId="1783891516" sldId="268"/>
        </pc:sldMkLst>
        <pc:spChg chg="del mod ord">
          <ac:chgData name="Toro Parra, Camila Andrea GIZ CO" userId="5cebbfce-da83-45fc-bc1e-aada9d5c463a" providerId="ADAL" clId="{882D4169-4797-47DC-BEBE-E64B83F37E11}" dt="2024-03-19T16:59:57.131" v="4100" actId="700"/>
          <ac:spMkLst>
            <pc:docMk/>
            <pc:sldMk cId="1783891516" sldId="268"/>
            <ac:spMk id="2" creationId="{891E1BF5-FA90-D750-B276-3A6370372E3E}"/>
          </ac:spMkLst>
        </pc:spChg>
        <pc:spChg chg="del">
          <ac:chgData name="Toro Parra, Camila Andrea GIZ CO" userId="5cebbfce-da83-45fc-bc1e-aada9d5c463a" providerId="ADAL" clId="{882D4169-4797-47DC-BEBE-E64B83F37E11}" dt="2024-03-19T16:59:57.131" v="4100" actId="700"/>
          <ac:spMkLst>
            <pc:docMk/>
            <pc:sldMk cId="1783891516" sldId="268"/>
            <ac:spMk id="3" creationId="{F01B2513-3B8C-6B1C-9725-4051822A05B5}"/>
          </ac:spMkLst>
        </pc:spChg>
        <pc:spChg chg="add mod ord">
          <ac:chgData name="Toro Parra, Camila Andrea GIZ CO" userId="5cebbfce-da83-45fc-bc1e-aada9d5c463a" providerId="ADAL" clId="{882D4169-4797-47DC-BEBE-E64B83F37E11}" dt="2024-03-19T18:09:37.749" v="6930" actId="20577"/>
          <ac:spMkLst>
            <pc:docMk/>
            <pc:sldMk cId="1783891516" sldId="268"/>
            <ac:spMk id="4" creationId="{66BE9F3A-A637-B8E1-7F4E-F9A3E37EB79E}"/>
          </ac:spMkLst>
        </pc:spChg>
        <pc:spChg chg="add mod ord">
          <ac:chgData name="Toro Parra, Camila Andrea GIZ CO" userId="5cebbfce-da83-45fc-bc1e-aada9d5c463a" providerId="ADAL" clId="{882D4169-4797-47DC-BEBE-E64B83F37E11}" dt="2024-03-19T17:25:25.376" v="5150" actId="20577"/>
          <ac:spMkLst>
            <pc:docMk/>
            <pc:sldMk cId="1783891516" sldId="268"/>
            <ac:spMk id="5" creationId="{25A6BDF2-92A9-3CBF-910B-BF6E033875EC}"/>
          </ac:spMkLst>
        </pc:spChg>
      </pc:sldChg>
      <pc:sldChg chg="modSp new mod">
        <pc:chgData name="Toro Parra, Camila Andrea GIZ CO" userId="5cebbfce-da83-45fc-bc1e-aada9d5c463a" providerId="ADAL" clId="{882D4169-4797-47DC-BEBE-E64B83F37E11}" dt="2024-03-19T18:06:44.705" v="6839" actId="20577"/>
        <pc:sldMkLst>
          <pc:docMk/>
          <pc:sldMk cId="3448287393" sldId="269"/>
        </pc:sldMkLst>
        <pc:spChg chg="mod">
          <ac:chgData name="Toro Parra, Camila Andrea GIZ CO" userId="5cebbfce-da83-45fc-bc1e-aada9d5c463a" providerId="ADAL" clId="{882D4169-4797-47DC-BEBE-E64B83F37E11}" dt="2024-03-19T17:08:05.426" v="4769" actId="20577"/>
          <ac:spMkLst>
            <pc:docMk/>
            <pc:sldMk cId="3448287393" sldId="269"/>
            <ac:spMk id="2" creationId="{5B4FC37F-7B4B-96C0-1A4D-D02968E00FF3}"/>
          </ac:spMkLst>
        </pc:spChg>
        <pc:spChg chg="mod">
          <ac:chgData name="Toro Parra, Camila Andrea GIZ CO" userId="5cebbfce-da83-45fc-bc1e-aada9d5c463a" providerId="ADAL" clId="{882D4169-4797-47DC-BEBE-E64B83F37E11}" dt="2024-03-19T18:06:44.705" v="6839" actId="20577"/>
          <ac:spMkLst>
            <pc:docMk/>
            <pc:sldMk cId="3448287393" sldId="269"/>
            <ac:spMk id="3" creationId="{38B3CA4E-0561-2CCF-5127-C97E1C5F0D43}"/>
          </ac:spMkLst>
        </pc:spChg>
      </pc:sldChg>
      <pc:sldChg chg="addSp modSp new mod setBg">
        <pc:chgData name="Toro Parra, Camila Andrea GIZ CO" userId="5cebbfce-da83-45fc-bc1e-aada9d5c463a" providerId="ADAL" clId="{882D4169-4797-47DC-BEBE-E64B83F37E11}" dt="2024-03-19T18:10:06.260" v="6940" actId="20577"/>
        <pc:sldMkLst>
          <pc:docMk/>
          <pc:sldMk cId="657651281" sldId="270"/>
        </pc:sldMkLst>
        <pc:spChg chg="mod">
          <ac:chgData name="Toro Parra, Camila Andrea GIZ CO" userId="5cebbfce-da83-45fc-bc1e-aada9d5c463a" providerId="ADAL" clId="{882D4169-4797-47DC-BEBE-E64B83F37E11}" dt="2024-03-19T18:10:06.260" v="6940" actId="20577"/>
          <ac:spMkLst>
            <pc:docMk/>
            <pc:sldMk cId="657651281" sldId="270"/>
            <ac:spMk id="2" creationId="{67675161-DE93-DB0C-F68F-DC73E21B9374}"/>
          </ac:spMkLst>
        </pc:spChg>
        <pc:spChg chg="mod">
          <ac:chgData name="Toro Parra, Camila Andrea GIZ CO" userId="5cebbfce-da83-45fc-bc1e-aada9d5c463a" providerId="ADAL" clId="{882D4169-4797-47DC-BEBE-E64B83F37E11}" dt="2024-03-19T17:54:39.895" v="5607" actId="26606"/>
          <ac:spMkLst>
            <pc:docMk/>
            <pc:sldMk cId="657651281" sldId="270"/>
            <ac:spMk id="3" creationId="{D05759CA-3D3F-E19A-9251-A0C6AD20B0F7}"/>
          </ac:spMkLst>
        </pc:spChg>
        <pc:spChg chg="add">
          <ac:chgData name="Toro Parra, Camila Andrea GIZ CO" userId="5cebbfce-da83-45fc-bc1e-aada9d5c463a" providerId="ADAL" clId="{882D4169-4797-47DC-BEBE-E64B83F37E11}" dt="2024-03-19T17:54:39.895" v="5607" actId="26606"/>
          <ac:spMkLst>
            <pc:docMk/>
            <pc:sldMk cId="657651281" sldId="270"/>
            <ac:spMk id="9" creationId="{67B74F2B-9534-4540-96B0-5C8E958B940F}"/>
          </ac:spMkLst>
        </pc:spChg>
        <pc:spChg chg="add">
          <ac:chgData name="Toro Parra, Camila Andrea GIZ CO" userId="5cebbfce-da83-45fc-bc1e-aada9d5c463a" providerId="ADAL" clId="{882D4169-4797-47DC-BEBE-E64B83F37E11}" dt="2024-03-19T17:54:39.895" v="5607" actId="26606"/>
          <ac:spMkLst>
            <pc:docMk/>
            <pc:sldMk cId="657651281" sldId="270"/>
            <ac:spMk id="13" creationId="{C1B60310-C5C3-46A0-A452-2A0B008434DA}"/>
          </ac:spMkLst>
        </pc:spChg>
        <pc:picChg chg="add">
          <ac:chgData name="Toro Parra, Camila Andrea GIZ CO" userId="5cebbfce-da83-45fc-bc1e-aada9d5c463a" providerId="ADAL" clId="{882D4169-4797-47DC-BEBE-E64B83F37E11}" dt="2024-03-19T17:54:39.895" v="5607" actId="26606"/>
          <ac:picMkLst>
            <pc:docMk/>
            <pc:sldMk cId="657651281" sldId="270"/>
            <ac:picMk id="5" creationId="{4B67B203-8533-337C-DF62-50014BF5B030}"/>
          </ac:picMkLst>
        </pc:picChg>
        <pc:cxnChg chg="add">
          <ac:chgData name="Toro Parra, Camila Andrea GIZ CO" userId="5cebbfce-da83-45fc-bc1e-aada9d5c463a" providerId="ADAL" clId="{882D4169-4797-47DC-BEBE-E64B83F37E11}" dt="2024-03-19T17:54:39.895" v="5607" actId="26606"/>
          <ac:cxnSpMkLst>
            <pc:docMk/>
            <pc:sldMk cId="657651281" sldId="270"/>
            <ac:cxnSpMk id="11" creationId="{33BECB2B-2CFA-412C-880F-C4B60974936F}"/>
          </ac:cxnSpMkLst>
        </pc:cxnChg>
      </pc:sldChg>
      <pc:sldChg chg="addSp delSp modSp new mod setBg">
        <pc:chgData name="Toro Parra, Camila Andrea GIZ CO" userId="5cebbfce-da83-45fc-bc1e-aada9d5c463a" providerId="ADAL" clId="{882D4169-4797-47DC-BEBE-E64B83F37E11}" dt="2024-03-19T18:10:11.940" v="6942" actId="20577"/>
        <pc:sldMkLst>
          <pc:docMk/>
          <pc:sldMk cId="1828308250" sldId="271"/>
        </pc:sldMkLst>
        <pc:spChg chg="mod">
          <ac:chgData name="Toro Parra, Camila Andrea GIZ CO" userId="5cebbfce-da83-45fc-bc1e-aada9d5c463a" providerId="ADAL" clId="{882D4169-4797-47DC-BEBE-E64B83F37E11}" dt="2024-03-19T18:10:11.940" v="6942" actId="20577"/>
          <ac:spMkLst>
            <pc:docMk/>
            <pc:sldMk cId="1828308250" sldId="271"/>
            <ac:spMk id="2" creationId="{77E2CF2E-E5D7-EF8A-9B12-D18632E02F9A}"/>
          </ac:spMkLst>
        </pc:spChg>
        <pc:spChg chg="del mod">
          <ac:chgData name="Toro Parra, Camila Andrea GIZ CO" userId="5cebbfce-da83-45fc-bc1e-aada9d5c463a" providerId="ADAL" clId="{882D4169-4797-47DC-BEBE-E64B83F37E11}" dt="2024-03-19T17:59:11.796" v="6195" actId="26606"/>
          <ac:spMkLst>
            <pc:docMk/>
            <pc:sldMk cId="1828308250" sldId="271"/>
            <ac:spMk id="3" creationId="{6C570C3D-E4BB-DEAA-67CD-8D323A98F8AB}"/>
          </ac:spMkLst>
        </pc:spChg>
        <pc:spChg chg="add">
          <ac:chgData name="Toro Parra, Camila Andrea GIZ CO" userId="5cebbfce-da83-45fc-bc1e-aada9d5c463a" providerId="ADAL" clId="{882D4169-4797-47DC-BEBE-E64B83F37E11}" dt="2024-03-19T17:59:11.796" v="6195" actId="26606"/>
          <ac:spMkLst>
            <pc:docMk/>
            <pc:sldMk cId="1828308250" sldId="271"/>
            <ac:spMk id="9" creationId="{DFEBD0D2-AA2A-4936-A509-D629383EFFAA}"/>
          </ac:spMkLst>
        </pc:spChg>
        <pc:spChg chg="add">
          <ac:chgData name="Toro Parra, Camila Andrea GIZ CO" userId="5cebbfce-da83-45fc-bc1e-aada9d5c463a" providerId="ADAL" clId="{882D4169-4797-47DC-BEBE-E64B83F37E11}" dt="2024-03-19T17:59:11.796" v="6195" actId="26606"/>
          <ac:spMkLst>
            <pc:docMk/>
            <pc:sldMk cId="1828308250" sldId="271"/>
            <ac:spMk id="13" creationId="{86506110-E6E1-4309-83FA-C6B068FA341C}"/>
          </ac:spMkLst>
        </pc:spChg>
        <pc:graphicFrameChg chg="add mod">
          <ac:chgData name="Toro Parra, Camila Andrea GIZ CO" userId="5cebbfce-da83-45fc-bc1e-aada9d5c463a" providerId="ADAL" clId="{882D4169-4797-47DC-BEBE-E64B83F37E11}" dt="2024-03-19T17:59:21.575" v="6197"/>
          <ac:graphicFrameMkLst>
            <pc:docMk/>
            <pc:sldMk cId="1828308250" sldId="271"/>
            <ac:graphicFrameMk id="5" creationId="{A3A59910-85BF-5B9E-BFDE-9D27667C2822}"/>
          </ac:graphicFrameMkLst>
        </pc:graphicFrameChg>
        <pc:cxnChg chg="add">
          <ac:chgData name="Toro Parra, Camila Andrea GIZ CO" userId="5cebbfce-da83-45fc-bc1e-aada9d5c463a" providerId="ADAL" clId="{882D4169-4797-47DC-BEBE-E64B83F37E11}" dt="2024-03-19T17:59:11.796" v="6195" actId="26606"/>
          <ac:cxnSpMkLst>
            <pc:docMk/>
            <pc:sldMk cId="1828308250" sldId="271"/>
            <ac:cxnSpMk id="11" creationId="{2752F38C-F560-47AA-90AD-209F39C04150}"/>
          </ac:cxnSpMkLst>
        </pc:cxnChg>
      </pc:sldChg>
      <pc:sldChg chg="modSp new mod ord">
        <pc:chgData name="Toro Parra, Camila Andrea GIZ CO" userId="5cebbfce-da83-45fc-bc1e-aada9d5c463a" providerId="ADAL" clId="{882D4169-4797-47DC-BEBE-E64B83F37E11}" dt="2024-03-19T18:08:32.020" v="6902" actId="20577"/>
        <pc:sldMkLst>
          <pc:docMk/>
          <pc:sldMk cId="1245322865" sldId="272"/>
        </pc:sldMkLst>
        <pc:spChg chg="mod">
          <ac:chgData name="Toro Parra, Camila Andrea GIZ CO" userId="5cebbfce-da83-45fc-bc1e-aada9d5c463a" providerId="ADAL" clId="{882D4169-4797-47DC-BEBE-E64B83F37E11}" dt="2024-03-19T18:08:32.020" v="6902" actId="20577"/>
          <ac:spMkLst>
            <pc:docMk/>
            <pc:sldMk cId="1245322865" sldId="272"/>
            <ac:spMk id="2" creationId="{9E4C27E0-A652-D3AA-F44E-24949F41F48E}"/>
          </ac:spMkLst>
        </pc:spChg>
        <pc:spChg chg="mod">
          <ac:chgData name="Toro Parra, Camila Andrea GIZ CO" userId="5cebbfce-da83-45fc-bc1e-aada9d5c463a" providerId="ADAL" clId="{882D4169-4797-47DC-BEBE-E64B83F37E11}" dt="2024-03-19T18:07:45.206" v="6899" actId="122"/>
          <ac:spMkLst>
            <pc:docMk/>
            <pc:sldMk cId="1245322865" sldId="272"/>
            <ac:spMk id="3" creationId="{A2FDCB69-3007-A01D-04FA-39E3C120CEA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giz-colombia-6534091bb/" TargetMode="External"/><Relationship Id="rId1" Type="http://schemas.openxmlformats.org/officeDocument/2006/relationships/hyperlink" Target="https://www.giz.de/en/worldwide/compras.html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nkedin.com/in/giz-colombia-6534091bb/" TargetMode="External"/><Relationship Id="rId1" Type="http://schemas.openxmlformats.org/officeDocument/2006/relationships/hyperlink" Target="https://www.giz.de/en/worldwide/compras.html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FDEF4-8403-4695-976E-2EB8E8EE511D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</dgm:pt>
    <dgm:pt modelId="{CAE92199-D040-4E8D-8FE0-9E79C11A97C1}">
      <dgm:prSet phldrT="[Texto]" custT="1"/>
      <dgm:spPr/>
      <dgm:t>
        <a:bodyPr/>
        <a:lstStyle/>
        <a:p>
          <a:r>
            <a:rPr lang="es-CO" sz="5200" dirty="0"/>
            <a:t>Publicación periódico el Espectador (</a:t>
          </a:r>
          <a:r>
            <a:rPr lang="es-CO" sz="1600" dirty="0"/>
            <a:t>sección clasificados</a:t>
          </a:r>
          <a:r>
            <a:rPr lang="es-CO" sz="4800" dirty="0"/>
            <a:t>)</a:t>
          </a:r>
          <a:endParaRPr lang="en-GB" sz="5200" dirty="0"/>
        </a:p>
      </dgm:t>
    </dgm:pt>
    <dgm:pt modelId="{3133F58C-BC95-4C8C-BF87-BFFD5505730C}" type="parTrans" cxnId="{8BF800A5-299C-4AA0-8562-BA3355FFA3A0}">
      <dgm:prSet/>
      <dgm:spPr/>
      <dgm:t>
        <a:bodyPr/>
        <a:lstStyle/>
        <a:p>
          <a:endParaRPr lang="en-GB"/>
        </a:p>
      </dgm:t>
    </dgm:pt>
    <dgm:pt modelId="{8FA1AE62-1AC0-4AD7-8472-E399FFBF8C51}" type="sibTrans" cxnId="{8BF800A5-299C-4AA0-8562-BA3355FFA3A0}">
      <dgm:prSet/>
      <dgm:spPr/>
      <dgm:t>
        <a:bodyPr/>
        <a:lstStyle/>
        <a:p>
          <a:endParaRPr lang="en-GB"/>
        </a:p>
      </dgm:t>
    </dgm:pt>
    <dgm:pt modelId="{8E5E75A2-F045-4E77-90F2-DCCC2DDA235F}">
      <dgm:prSet phldrT="[Texto]" custT="1"/>
      <dgm:spPr/>
      <dgm:t>
        <a:bodyPr/>
        <a:lstStyle/>
        <a:p>
          <a:r>
            <a:rPr lang="es-CO" sz="4800" dirty="0"/>
            <a:t>Publicación en página web de GIZ</a:t>
          </a:r>
          <a:r>
            <a:rPr lang="es-CO" sz="5300" dirty="0"/>
            <a:t>(</a:t>
          </a:r>
          <a:r>
            <a:rPr lang="es-CO" sz="700" dirty="0"/>
            <a:t> </a:t>
          </a:r>
          <a:r>
            <a:rPr lang="en-GB" sz="1600" dirty="0" err="1">
              <a:hlinkClick xmlns:r="http://schemas.openxmlformats.org/officeDocument/2006/relationships" r:id="rId1"/>
            </a:rPr>
            <a:t>Licitaciónes</a:t>
          </a:r>
          <a:r>
            <a:rPr lang="en-GB" sz="1600" dirty="0">
              <a:hlinkClick xmlns:r="http://schemas.openxmlformats.org/officeDocument/2006/relationships" r:id="rId1"/>
            </a:rPr>
            <a:t> - </a:t>
          </a:r>
          <a:r>
            <a:rPr lang="en-GB" sz="1600" dirty="0" err="1">
              <a:hlinkClick xmlns:r="http://schemas.openxmlformats.org/officeDocument/2006/relationships" r:id="rId1"/>
            </a:rPr>
            <a:t>compras</a:t>
          </a:r>
          <a:r>
            <a:rPr lang="en-GB" sz="1600" dirty="0">
              <a:hlinkClick xmlns:r="http://schemas.openxmlformats.org/officeDocument/2006/relationships" r:id="rId1"/>
            </a:rPr>
            <a:t> - giz.de</a:t>
          </a:r>
          <a:r>
            <a:rPr lang="en-GB" sz="4400" dirty="0"/>
            <a:t>)</a:t>
          </a:r>
          <a:endParaRPr lang="en-GB" sz="5300" dirty="0"/>
        </a:p>
      </dgm:t>
    </dgm:pt>
    <dgm:pt modelId="{85CE81E1-7EA6-4607-AB9C-8E042C16A787}" type="parTrans" cxnId="{ABB7112D-6BA4-4326-92F5-1ABB98AC8E09}">
      <dgm:prSet/>
      <dgm:spPr/>
      <dgm:t>
        <a:bodyPr/>
        <a:lstStyle/>
        <a:p>
          <a:endParaRPr lang="en-GB"/>
        </a:p>
      </dgm:t>
    </dgm:pt>
    <dgm:pt modelId="{DC772440-55B9-4D3C-AF6B-3E2727E7D9DC}" type="sibTrans" cxnId="{ABB7112D-6BA4-4326-92F5-1ABB98AC8E09}">
      <dgm:prSet/>
      <dgm:spPr/>
      <dgm:t>
        <a:bodyPr/>
        <a:lstStyle/>
        <a:p>
          <a:endParaRPr lang="en-GB"/>
        </a:p>
      </dgm:t>
    </dgm:pt>
    <dgm:pt modelId="{8346AB3B-A8B6-40C8-92CB-F46E3BEA1A5F}">
      <dgm:prSet phldrT="[Texto]" custT="1"/>
      <dgm:spPr/>
      <dgm:t>
        <a:bodyPr/>
        <a:lstStyle/>
        <a:p>
          <a:r>
            <a:rPr lang="es-CO" sz="4800" dirty="0"/>
            <a:t>Publicación en LinkedIn de GIZ Colombia </a:t>
          </a:r>
          <a:r>
            <a:rPr lang="es-CO" sz="5300" dirty="0"/>
            <a:t>(</a:t>
          </a:r>
          <a:r>
            <a:rPr lang="en-US" sz="1400" spc="200" dirty="0">
              <a:solidFill>
                <a:schemeClr val="tx1"/>
              </a:solidFill>
              <a:hlinkClick xmlns:r="http://schemas.openxmlformats.org/officeDocument/2006/relationships" r:id="rId2"/>
            </a:rPr>
            <a:t>(27) GIZ colombia | </a:t>
          </a:r>
          <a:r>
            <a:rPr lang="en-US" sz="1400" spc="200" dirty="0" err="1">
              <a:solidFill>
                <a:schemeClr val="tx1"/>
              </a:solidFill>
              <a:hlinkClick xmlns:r="http://schemas.openxmlformats.org/officeDocument/2006/relationships" r:id="rId2"/>
            </a:rPr>
            <a:t>linkedin</a:t>
          </a:r>
          <a:r>
            <a:rPr lang="en-US" sz="4800" spc="200" dirty="0">
              <a:solidFill>
                <a:schemeClr val="tx1"/>
              </a:solidFill>
            </a:rPr>
            <a:t>)</a:t>
          </a:r>
          <a:r>
            <a:rPr lang="es-CO" sz="4400" dirty="0"/>
            <a:t> </a:t>
          </a:r>
          <a:endParaRPr lang="en-GB" sz="5300" dirty="0"/>
        </a:p>
      </dgm:t>
    </dgm:pt>
    <dgm:pt modelId="{6C49C85B-FCF3-4554-8E75-A83E69CB0DF4}" type="parTrans" cxnId="{69401415-F285-4B9B-B5FA-CABBECF6ACA0}">
      <dgm:prSet/>
      <dgm:spPr/>
      <dgm:t>
        <a:bodyPr/>
        <a:lstStyle/>
        <a:p>
          <a:endParaRPr lang="en-GB"/>
        </a:p>
      </dgm:t>
    </dgm:pt>
    <dgm:pt modelId="{D320F7A8-7144-488E-B0E5-AB01F3A9A40F}" type="sibTrans" cxnId="{69401415-F285-4B9B-B5FA-CABBECF6ACA0}">
      <dgm:prSet/>
      <dgm:spPr/>
      <dgm:t>
        <a:bodyPr/>
        <a:lstStyle/>
        <a:p>
          <a:endParaRPr lang="en-GB"/>
        </a:p>
      </dgm:t>
    </dgm:pt>
    <dgm:pt modelId="{6F7664E9-24F6-49D4-93C4-315B47DA2E21}" type="pres">
      <dgm:prSet presAssocID="{9F0FDEF4-8403-4695-976E-2EB8E8EE511D}" presName="vert0" presStyleCnt="0">
        <dgm:presLayoutVars>
          <dgm:dir/>
          <dgm:animOne val="branch"/>
          <dgm:animLvl val="lvl"/>
        </dgm:presLayoutVars>
      </dgm:prSet>
      <dgm:spPr/>
    </dgm:pt>
    <dgm:pt modelId="{8CE15638-FEFF-4F70-BF9F-B727124B79F0}" type="pres">
      <dgm:prSet presAssocID="{CAE92199-D040-4E8D-8FE0-9E79C11A97C1}" presName="thickLine" presStyleLbl="alignNode1" presStyleIdx="0" presStyleCnt="3"/>
      <dgm:spPr/>
    </dgm:pt>
    <dgm:pt modelId="{27D39C79-1E40-40F5-A539-5E3C3BD184B8}" type="pres">
      <dgm:prSet presAssocID="{CAE92199-D040-4E8D-8FE0-9E79C11A97C1}" presName="horz1" presStyleCnt="0"/>
      <dgm:spPr/>
    </dgm:pt>
    <dgm:pt modelId="{411759BF-1FEA-4D74-82C5-E8D0897EA6B7}" type="pres">
      <dgm:prSet presAssocID="{CAE92199-D040-4E8D-8FE0-9E79C11A97C1}" presName="tx1" presStyleLbl="revTx" presStyleIdx="0" presStyleCnt="3"/>
      <dgm:spPr/>
    </dgm:pt>
    <dgm:pt modelId="{8702634F-A0CC-47F8-9B41-992E10BAB5E6}" type="pres">
      <dgm:prSet presAssocID="{CAE92199-D040-4E8D-8FE0-9E79C11A97C1}" presName="vert1" presStyleCnt="0"/>
      <dgm:spPr/>
    </dgm:pt>
    <dgm:pt modelId="{9A158215-1EDE-425C-83EA-B19260BB510D}" type="pres">
      <dgm:prSet presAssocID="{8E5E75A2-F045-4E77-90F2-DCCC2DDA235F}" presName="thickLine" presStyleLbl="alignNode1" presStyleIdx="1" presStyleCnt="3"/>
      <dgm:spPr/>
    </dgm:pt>
    <dgm:pt modelId="{E1E4378C-32DD-49F7-88C4-F2AF069D01EF}" type="pres">
      <dgm:prSet presAssocID="{8E5E75A2-F045-4E77-90F2-DCCC2DDA235F}" presName="horz1" presStyleCnt="0"/>
      <dgm:spPr/>
    </dgm:pt>
    <dgm:pt modelId="{F22348F4-732A-455D-AA7C-2AEECEE03F0D}" type="pres">
      <dgm:prSet presAssocID="{8E5E75A2-F045-4E77-90F2-DCCC2DDA235F}" presName="tx1" presStyleLbl="revTx" presStyleIdx="1" presStyleCnt="3"/>
      <dgm:spPr/>
    </dgm:pt>
    <dgm:pt modelId="{07F35CD8-7AB9-4F00-8DF5-2C6187CD0D79}" type="pres">
      <dgm:prSet presAssocID="{8E5E75A2-F045-4E77-90F2-DCCC2DDA235F}" presName="vert1" presStyleCnt="0"/>
      <dgm:spPr/>
    </dgm:pt>
    <dgm:pt modelId="{6810A218-D1F7-4A38-A7A9-C190EC8D36A8}" type="pres">
      <dgm:prSet presAssocID="{8346AB3B-A8B6-40C8-92CB-F46E3BEA1A5F}" presName="thickLine" presStyleLbl="alignNode1" presStyleIdx="2" presStyleCnt="3"/>
      <dgm:spPr/>
    </dgm:pt>
    <dgm:pt modelId="{791D2A92-6EB4-4BE9-95E1-61A3A499958A}" type="pres">
      <dgm:prSet presAssocID="{8346AB3B-A8B6-40C8-92CB-F46E3BEA1A5F}" presName="horz1" presStyleCnt="0"/>
      <dgm:spPr/>
    </dgm:pt>
    <dgm:pt modelId="{7934D913-48F8-4E88-9294-74404901DAB2}" type="pres">
      <dgm:prSet presAssocID="{8346AB3B-A8B6-40C8-92CB-F46E3BEA1A5F}" presName="tx1" presStyleLbl="revTx" presStyleIdx="2" presStyleCnt="3"/>
      <dgm:spPr/>
    </dgm:pt>
    <dgm:pt modelId="{96C821EB-8445-44E6-8A34-B01C553B1121}" type="pres">
      <dgm:prSet presAssocID="{8346AB3B-A8B6-40C8-92CB-F46E3BEA1A5F}" presName="vert1" presStyleCnt="0"/>
      <dgm:spPr/>
    </dgm:pt>
  </dgm:ptLst>
  <dgm:cxnLst>
    <dgm:cxn modelId="{69401415-F285-4B9B-B5FA-CABBECF6ACA0}" srcId="{9F0FDEF4-8403-4695-976E-2EB8E8EE511D}" destId="{8346AB3B-A8B6-40C8-92CB-F46E3BEA1A5F}" srcOrd="2" destOrd="0" parTransId="{6C49C85B-FCF3-4554-8E75-A83E69CB0DF4}" sibTransId="{D320F7A8-7144-488E-B0E5-AB01F3A9A40F}"/>
    <dgm:cxn modelId="{ABB7112D-6BA4-4326-92F5-1ABB98AC8E09}" srcId="{9F0FDEF4-8403-4695-976E-2EB8E8EE511D}" destId="{8E5E75A2-F045-4E77-90F2-DCCC2DDA235F}" srcOrd="1" destOrd="0" parTransId="{85CE81E1-7EA6-4607-AB9C-8E042C16A787}" sibTransId="{DC772440-55B9-4D3C-AF6B-3E2727E7D9DC}"/>
    <dgm:cxn modelId="{3DAEDA89-5063-4BAA-8332-A48E93E8BCE1}" type="presOf" srcId="{8346AB3B-A8B6-40C8-92CB-F46E3BEA1A5F}" destId="{7934D913-48F8-4E88-9294-74404901DAB2}" srcOrd="0" destOrd="0" presId="urn:microsoft.com/office/officeart/2008/layout/LinedList"/>
    <dgm:cxn modelId="{4E06DB90-AB94-4B8E-8FA2-6CF52A30C214}" type="presOf" srcId="{9F0FDEF4-8403-4695-976E-2EB8E8EE511D}" destId="{6F7664E9-24F6-49D4-93C4-315B47DA2E21}" srcOrd="0" destOrd="0" presId="urn:microsoft.com/office/officeart/2008/layout/LinedList"/>
    <dgm:cxn modelId="{8BF800A5-299C-4AA0-8562-BA3355FFA3A0}" srcId="{9F0FDEF4-8403-4695-976E-2EB8E8EE511D}" destId="{CAE92199-D040-4E8D-8FE0-9E79C11A97C1}" srcOrd="0" destOrd="0" parTransId="{3133F58C-BC95-4C8C-BF87-BFFD5505730C}" sibTransId="{8FA1AE62-1AC0-4AD7-8472-E399FFBF8C51}"/>
    <dgm:cxn modelId="{3ACEC2E2-273B-4811-AEEF-07F29A299EA8}" type="presOf" srcId="{CAE92199-D040-4E8D-8FE0-9E79C11A97C1}" destId="{411759BF-1FEA-4D74-82C5-E8D0897EA6B7}" srcOrd="0" destOrd="0" presId="urn:microsoft.com/office/officeart/2008/layout/LinedList"/>
    <dgm:cxn modelId="{C8001DEF-A3E0-4306-990F-0F07DDD6AB9E}" type="presOf" srcId="{8E5E75A2-F045-4E77-90F2-DCCC2DDA235F}" destId="{F22348F4-732A-455D-AA7C-2AEECEE03F0D}" srcOrd="0" destOrd="0" presId="urn:microsoft.com/office/officeart/2008/layout/LinedList"/>
    <dgm:cxn modelId="{91926288-3020-4729-86DC-AA97B423E0BC}" type="presParOf" srcId="{6F7664E9-24F6-49D4-93C4-315B47DA2E21}" destId="{8CE15638-FEFF-4F70-BF9F-B727124B79F0}" srcOrd="0" destOrd="0" presId="urn:microsoft.com/office/officeart/2008/layout/LinedList"/>
    <dgm:cxn modelId="{3F7E23F7-B7F7-4119-95B2-4BDDECC11F73}" type="presParOf" srcId="{6F7664E9-24F6-49D4-93C4-315B47DA2E21}" destId="{27D39C79-1E40-40F5-A539-5E3C3BD184B8}" srcOrd="1" destOrd="0" presId="urn:microsoft.com/office/officeart/2008/layout/LinedList"/>
    <dgm:cxn modelId="{EFE928AA-F3C0-4F98-8596-A0F87A12B78C}" type="presParOf" srcId="{27D39C79-1E40-40F5-A539-5E3C3BD184B8}" destId="{411759BF-1FEA-4D74-82C5-E8D0897EA6B7}" srcOrd="0" destOrd="0" presId="urn:microsoft.com/office/officeart/2008/layout/LinedList"/>
    <dgm:cxn modelId="{AAD20B96-CE66-4D59-9B9C-F55709580AE1}" type="presParOf" srcId="{27D39C79-1E40-40F5-A539-5E3C3BD184B8}" destId="{8702634F-A0CC-47F8-9B41-992E10BAB5E6}" srcOrd="1" destOrd="0" presId="urn:microsoft.com/office/officeart/2008/layout/LinedList"/>
    <dgm:cxn modelId="{DF1044A9-9AF0-4BB4-82E3-CD4197163D08}" type="presParOf" srcId="{6F7664E9-24F6-49D4-93C4-315B47DA2E21}" destId="{9A158215-1EDE-425C-83EA-B19260BB510D}" srcOrd="2" destOrd="0" presId="urn:microsoft.com/office/officeart/2008/layout/LinedList"/>
    <dgm:cxn modelId="{DB264712-E6C3-4BB6-953E-B82EE6ED0CDC}" type="presParOf" srcId="{6F7664E9-24F6-49D4-93C4-315B47DA2E21}" destId="{E1E4378C-32DD-49F7-88C4-F2AF069D01EF}" srcOrd="3" destOrd="0" presId="urn:microsoft.com/office/officeart/2008/layout/LinedList"/>
    <dgm:cxn modelId="{CFFF2B59-35DE-4CD7-8642-A6BAE87BC40F}" type="presParOf" srcId="{E1E4378C-32DD-49F7-88C4-F2AF069D01EF}" destId="{F22348F4-732A-455D-AA7C-2AEECEE03F0D}" srcOrd="0" destOrd="0" presId="urn:microsoft.com/office/officeart/2008/layout/LinedList"/>
    <dgm:cxn modelId="{34636F3F-DA78-4F6F-84E9-2375C5201D12}" type="presParOf" srcId="{E1E4378C-32DD-49F7-88C4-F2AF069D01EF}" destId="{07F35CD8-7AB9-4F00-8DF5-2C6187CD0D79}" srcOrd="1" destOrd="0" presId="urn:microsoft.com/office/officeart/2008/layout/LinedList"/>
    <dgm:cxn modelId="{225FB292-918E-452A-890A-45C8E5210727}" type="presParOf" srcId="{6F7664E9-24F6-49D4-93C4-315B47DA2E21}" destId="{6810A218-D1F7-4A38-A7A9-C190EC8D36A8}" srcOrd="4" destOrd="0" presId="urn:microsoft.com/office/officeart/2008/layout/LinedList"/>
    <dgm:cxn modelId="{51C0983D-C7D8-49E6-9841-3DF0986300C6}" type="presParOf" srcId="{6F7664E9-24F6-49D4-93C4-315B47DA2E21}" destId="{791D2A92-6EB4-4BE9-95E1-61A3A499958A}" srcOrd="5" destOrd="0" presId="urn:microsoft.com/office/officeart/2008/layout/LinedList"/>
    <dgm:cxn modelId="{81F8C829-2CE3-4019-8B46-086B326236A0}" type="presParOf" srcId="{791D2A92-6EB4-4BE9-95E1-61A3A499958A}" destId="{7934D913-48F8-4E88-9294-74404901DAB2}" srcOrd="0" destOrd="0" presId="urn:microsoft.com/office/officeart/2008/layout/LinedList"/>
    <dgm:cxn modelId="{927B791B-3F06-4532-BE04-4F94915EF91D}" type="presParOf" srcId="{791D2A92-6EB4-4BE9-95E1-61A3A499958A}" destId="{96C821EB-8445-44E6-8A34-B01C553B11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5A300C-CEE3-4F79-96C4-CF8DBFE590D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947B9BE-C4F5-4727-A97A-877EEB890A1F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/>
            <a:t>1. El personal encargado, revisará únicamente los correos que hayan llegado al correo indicado dentro de la fecha establecida, con el número de proceso correcto y los documentos solicitados.</a:t>
          </a:r>
          <a:endParaRPr lang="en-US" dirty="0"/>
        </a:p>
      </dgm:t>
    </dgm:pt>
    <dgm:pt modelId="{985F210D-0F7B-4558-99AF-54FD37F82306}" type="parTrans" cxnId="{84DFF120-F695-4D9C-A983-124B3BA073F8}">
      <dgm:prSet/>
      <dgm:spPr/>
      <dgm:t>
        <a:bodyPr/>
        <a:lstStyle/>
        <a:p>
          <a:endParaRPr lang="en-US"/>
        </a:p>
      </dgm:t>
    </dgm:pt>
    <dgm:pt modelId="{BFB6DEDC-E14F-4285-9FFE-63BC51E9AA5E}" type="sibTrans" cxnId="{84DFF120-F695-4D9C-A983-124B3BA073F8}">
      <dgm:prSet/>
      <dgm:spPr/>
      <dgm:t>
        <a:bodyPr/>
        <a:lstStyle/>
        <a:p>
          <a:endParaRPr lang="en-US"/>
        </a:p>
      </dgm:t>
    </dgm:pt>
    <dgm:pt modelId="{3CAF308B-93E1-40DC-9901-9BFB9FA2DC25}">
      <dgm:prSet/>
      <dgm:spPr/>
      <dgm:t>
        <a:bodyPr/>
        <a:lstStyle/>
        <a:p>
          <a:pPr>
            <a:lnSpc>
              <a:spcPct val="100000"/>
            </a:lnSpc>
          </a:pPr>
          <a:r>
            <a:rPr lang="es-CO"/>
            <a:t>2. Otro equipo de personas, revisa que haya relación entre el objeto de la compra y las actividades económicas que están dentro del RUT o cámara de comercio.</a:t>
          </a:r>
          <a:endParaRPr lang="en-US"/>
        </a:p>
      </dgm:t>
    </dgm:pt>
    <dgm:pt modelId="{1E98E78D-7D0E-4376-BC92-2BE45120CA1A}" type="parTrans" cxnId="{74D64CDD-F5FB-4E27-B869-EE178A32867E}">
      <dgm:prSet/>
      <dgm:spPr/>
      <dgm:t>
        <a:bodyPr/>
        <a:lstStyle/>
        <a:p>
          <a:endParaRPr lang="en-US"/>
        </a:p>
      </dgm:t>
    </dgm:pt>
    <dgm:pt modelId="{66A87B53-F1F3-41C5-877C-1989E07B5958}" type="sibTrans" cxnId="{74D64CDD-F5FB-4E27-B869-EE178A32867E}">
      <dgm:prSet/>
      <dgm:spPr/>
      <dgm:t>
        <a:bodyPr/>
        <a:lstStyle/>
        <a:p>
          <a:endParaRPr lang="en-US"/>
        </a:p>
      </dgm:t>
    </dgm:pt>
    <dgm:pt modelId="{C748B28A-845F-4245-9D68-B27836B99097}">
      <dgm:prSet/>
      <dgm:spPr/>
      <dgm:t>
        <a:bodyPr/>
        <a:lstStyle/>
        <a:p>
          <a:pPr>
            <a:lnSpc>
              <a:spcPct val="100000"/>
            </a:lnSpc>
          </a:pPr>
          <a:r>
            <a:rPr lang="es-CO"/>
            <a:t>3. El equipo de compras enviará la invitación a cotizar junto con las especificaciones técnicas a los proveedores que hayan pasado los dos filtros anteriores.</a:t>
          </a:r>
          <a:endParaRPr lang="en-US"/>
        </a:p>
      </dgm:t>
    </dgm:pt>
    <dgm:pt modelId="{5A732A64-A9F6-4856-846A-7557586CAA23}" type="parTrans" cxnId="{038BF254-93BF-4700-BDE0-765EBD28D7A4}">
      <dgm:prSet/>
      <dgm:spPr/>
      <dgm:t>
        <a:bodyPr/>
        <a:lstStyle/>
        <a:p>
          <a:endParaRPr lang="en-US"/>
        </a:p>
      </dgm:t>
    </dgm:pt>
    <dgm:pt modelId="{F8DF7FB9-4F64-40A6-A972-B3B13363349B}" type="sibTrans" cxnId="{038BF254-93BF-4700-BDE0-765EBD28D7A4}">
      <dgm:prSet/>
      <dgm:spPr/>
      <dgm:t>
        <a:bodyPr/>
        <a:lstStyle/>
        <a:p>
          <a:endParaRPr lang="en-US"/>
        </a:p>
      </dgm:t>
    </dgm:pt>
    <dgm:pt modelId="{B2C6A133-C5DD-4E6A-9039-2C35A43A88DF}" type="pres">
      <dgm:prSet presAssocID="{B55A300C-CEE3-4F79-96C4-CF8DBFE590DA}" presName="root" presStyleCnt="0">
        <dgm:presLayoutVars>
          <dgm:dir/>
          <dgm:resizeHandles val="exact"/>
        </dgm:presLayoutVars>
      </dgm:prSet>
      <dgm:spPr/>
    </dgm:pt>
    <dgm:pt modelId="{EBD26553-1D0D-4A33-ACEB-B33B212BDDA7}" type="pres">
      <dgm:prSet presAssocID="{0947B9BE-C4F5-4727-A97A-877EEB890A1F}" presName="compNode" presStyleCnt="0"/>
      <dgm:spPr/>
    </dgm:pt>
    <dgm:pt modelId="{50AC907B-7EB8-4985-A8BC-3F338DE7E414}" type="pres">
      <dgm:prSet presAssocID="{0947B9BE-C4F5-4727-A97A-877EEB890A1F}" presName="bgRect" presStyleLbl="bgShp" presStyleIdx="0" presStyleCnt="3"/>
      <dgm:spPr/>
    </dgm:pt>
    <dgm:pt modelId="{02EA810C-B1F8-4131-8975-F2DF66314E77}" type="pres">
      <dgm:prSet presAssocID="{0947B9BE-C4F5-4727-A97A-877EEB890A1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bre"/>
        </a:ext>
      </dgm:extLst>
    </dgm:pt>
    <dgm:pt modelId="{C32F5310-28AC-42F2-AD95-B7C4932E0833}" type="pres">
      <dgm:prSet presAssocID="{0947B9BE-C4F5-4727-A97A-877EEB890A1F}" presName="spaceRect" presStyleCnt="0"/>
      <dgm:spPr/>
    </dgm:pt>
    <dgm:pt modelId="{9B42F7A7-087B-4617-A4C7-BF6AFBAC7AB7}" type="pres">
      <dgm:prSet presAssocID="{0947B9BE-C4F5-4727-A97A-877EEB890A1F}" presName="parTx" presStyleLbl="revTx" presStyleIdx="0" presStyleCnt="3">
        <dgm:presLayoutVars>
          <dgm:chMax val="0"/>
          <dgm:chPref val="0"/>
        </dgm:presLayoutVars>
      </dgm:prSet>
      <dgm:spPr/>
    </dgm:pt>
    <dgm:pt modelId="{885AA954-9E84-466F-812D-5FA4916C884E}" type="pres">
      <dgm:prSet presAssocID="{BFB6DEDC-E14F-4285-9FFE-63BC51E9AA5E}" presName="sibTrans" presStyleCnt="0"/>
      <dgm:spPr/>
    </dgm:pt>
    <dgm:pt modelId="{4AE49EED-5089-44D9-A704-888D911341C7}" type="pres">
      <dgm:prSet presAssocID="{3CAF308B-93E1-40DC-9901-9BFB9FA2DC25}" presName="compNode" presStyleCnt="0"/>
      <dgm:spPr/>
    </dgm:pt>
    <dgm:pt modelId="{5D7C3B3C-0209-4CDC-99C5-30DEBF8795B2}" type="pres">
      <dgm:prSet presAssocID="{3CAF308B-93E1-40DC-9901-9BFB9FA2DC25}" presName="bgRect" presStyleLbl="bgShp" presStyleIdx="1" presStyleCnt="3"/>
      <dgm:spPr/>
    </dgm:pt>
    <dgm:pt modelId="{BF42DBDC-C964-4C00-8A2E-40998464FA25}" type="pres">
      <dgm:prSet presAssocID="{3CAF308B-93E1-40DC-9901-9BFB9FA2DC2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FF0C3F89-8A5A-4CD7-864E-E940ADF438C7}" type="pres">
      <dgm:prSet presAssocID="{3CAF308B-93E1-40DC-9901-9BFB9FA2DC25}" presName="spaceRect" presStyleCnt="0"/>
      <dgm:spPr/>
    </dgm:pt>
    <dgm:pt modelId="{132645D6-3EA6-43FD-8B16-84C2B55AD88F}" type="pres">
      <dgm:prSet presAssocID="{3CAF308B-93E1-40DC-9901-9BFB9FA2DC25}" presName="parTx" presStyleLbl="revTx" presStyleIdx="1" presStyleCnt="3">
        <dgm:presLayoutVars>
          <dgm:chMax val="0"/>
          <dgm:chPref val="0"/>
        </dgm:presLayoutVars>
      </dgm:prSet>
      <dgm:spPr/>
    </dgm:pt>
    <dgm:pt modelId="{8D82FB15-8F45-4E2A-B95C-59FA9794E155}" type="pres">
      <dgm:prSet presAssocID="{66A87B53-F1F3-41C5-877C-1989E07B5958}" presName="sibTrans" presStyleCnt="0"/>
      <dgm:spPr/>
    </dgm:pt>
    <dgm:pt modelId="{3855B4BA-E7B4-4070-ABBB-E8364C5280DD}" type="pres">
      <dgm:prSet presAssocID="{C748B28A-845F-4245-9D68-B27836B99097}" presName="compNode" presStyleCnt="0"/>
      <dgm:spPr/>
    </dgm:pt>
    <dgm:pt modelId="{2CAFA2BD-2E41-449F-866F-641B6A9195F1}" type="pres">
      <dgm:prSet presAssocID="{C748B28A-845F-4245-9D68-B27836B99097}" presName="bgRect" presStyleLbl="bgShp" presStyleIdx="2" presStyleCnt="3"/>
      <dgm:spPr/>
    </dgm:pt>
    <dgm:pt modelId="{B09A3AAB-93B9-4625-996A-49F9F307CF6F}" type="pres">
      <dgm:prSet presAssocID="{C748B28A-845F-4245-9D68-B27836B9909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DA6F19C1-6056-4903-A8DF-BF1CCFD30A33}" type="pres">
      <dgm:prSet presAssocID="{C748B28A-845F-4245-9D68-B27836B99097}" presName="spaceRect" presStyleCnt="0"/>
      <dgm:spPr/>
    </dgm:pt>
    <dgm:pt modelId="{8080ED43-AAE3-4A45-B58A-BEDE5623E44B}" type="pres">
      <dgm:prSet presAssocID="{C748B28A-845F-4245-9D68-B27836B9909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4DFF120-F695-4D9C-A983-124B3BA073F8}" srcId="{B55A300C-CEE3-4F79-96C4-CF8DBFE590DA}" destId="{0947B9BE-C4F5-4727-A97A-877EEB890A1F}" srcOrd="0" destOrd="0" parTransId="{985F210D-0F7B-4558-99AF-54FD37F82306}" sibTransId="{BFB6DEDC-E14F-4285-9FFE-63BC51E9AA5E}"/>
    <dgm:cxn modelId="{EACF493A-46CD-43D7-A55F-5D5A49388D39}" type="presOf" srcId="{C748B28A-845F-4245-9D68-B27836B99097}" destId="{8080ED43-AAE3-4A45-B58A-BEDE5623E44B}" srcOrd="0" destOrd="0" presId="urn:microsoft.com/office/officeart/2018/2/layout/IconVerticalSolidList"/>
    <dgm:cxn modelId="{91390949-42B5-460D-9A19-A8DEC119A36F}" type="presOf" srcId="{3CAF308B-93E1-40DC-9901-9BFB9FA2DC25}" destId="{132645D6-3EA6-43FD-8B16-84C2B55AD88F}" srcOrd="0" destOrd="0" presId="urn:microsoft.com/office/officeart/2018/2/layout/IconVerticalSolidList"/>
    <dgm:cxn modelId="{038BF254-93BF-4700-BDE0-765EBD28D7A4}" srcId="{B55A300C-CEE3-4F79-96C4-CF8DBFE590DA}" destId="{C748B28A-845F-4245-9D68-B27836B99097}" srcOrd="2" destOrd="0" parTransId="{5A732A64-A9F6-4856-846A-7557586CAA23}" sibTransId="{F8DF7FB9-4F64-40A6-A972-B3B13363349B}"/>
    <dgm:cxn modelId="{E6509A87-0CA4-44A0-A668-2BEEEF9FA6A3}" type="presOf" srcId="{B55A300C-CEE3-4F79-96C4-CF8DBFE590DA}" destId="{B2C6A133-C5DD-4E6A-9039-2C35A43A88DF}" srcOrd="0" destOrd="0" presId="urn:microsoft.com/office/officeart/2018/2/layout/IconVerticalSolidList"/>
    <dgm:cxn modelId="{E324A48E-4B88-4E0B-91A9-A9957E71933C}" type="presOf" srcId="{0947B9BE-C4F5-4727-A97A-877EEB890A1F}" destId="{9B42F7A7-087B-4617-A4C7-BF6AFBAC7AB7}" srcOrd="0" destOrd="0" presId="urn:microsoft.com/office/officeart/2018/2/layout/IconVerticalSolidList"/>
    <dgm:cxn modelId="{74D64CDD-F5FB-4E27-B869-EE178A32867E}" srcId="{B55A300C-CEE3-4F79-96C4-CF8DBFE590DA}" destId="{3CAF308B-93E1-40DC-9901-9BFB9FA2DC25}" srcOrd="1" destOrd="0" parTransId="{1E98E78D-7D0E-4376-BC92-2BE45120CA1A}" sibTransId="{66A87B53-F1F3-41C5-877C-1989E07B5958}"/>
    <dgm:cxn modelId="{BF7A0E58-9A9D-4240-8DBA-7E51CF0337C9}" type="presParOf" srcId="{B2C6A133-C5DD-4E6A-9039-2C35A43A88DF}" destId="{EBD26553-1D0D-4A33-ACEB-B33B212BDDA7}" srcOrd="0" destOrd="0" presId="urn:microsoft.com/office/officeart/2018/2/layout/IconVerticalSolidList"/>
    <dgm:cxn modelId="{AE8B209B-708E-4341-B7E5-06C5EF70F914}" type="presParOf" srcId="{EBD26553-1D0D-4A33-ACEB-B33B212BDDA7}" destId="{50AC907B-7EB8-4985-A8BC-3F338DE7E414}" srcOrd="0" destOrd="0" presId="urn:microsoft.com/office/officeart/2018/2/layout/IconVerticalSolidList"/>
    <dgm:cxn modelId="{5F29FDA1-3E50-4B60-B40C-F2C674338B5A}" type="presParOf" srcId="{EBD26553-1D0D-4A33-ACEB-B33B212BDDA7}" destId="{02EA810C-B1F8-4131-8975-F2DF66314E77}" srcOrd="1" destOrd="0" presId="urn:microsoft.com/office/officeart/2018/2/layout/IconVerticalSolidList"/>
    <dgm:cxn modelId="{9A93AF49-8833-421C-88B1-85754C3DB597}" type="presParOf" srcId="{EBD26553-1D0D-4A33-ACEB-B33B212BDDA7}" destId="{C32F5310-28AC-42F2-AD95-B7C4932E0833}" srcOrd="2" destOrd="0" presId="urn:microsoft.com/office/officeart/2018/2/layout/IconVerticalSolidList"/>
    <dgm:cxn modelId="{5B5DFCEA-886F-412F-B502-93E03B643AF9}" type="presParOf" srcId="{EBD26553-1D0D-4A33-ACEB-B33B212BDDA7}" destId="{9B42F7A7-087B-4617-A4C7-BF6AFBAC7AB7}" srcOrd="3" destOrd="0" presId="urn:microsoft.com/office/officeart/2018/2/layout/IconVerticalSolidList"/>
    <dgm:cxn modelId="{45F33AC4-E335-495B-BF85-255F0242E153}" type="presParOf" srcId="{B2C6A133-C5DD-4E6A-9039-2C35A43A88DF}" destId="{885AA954-9E84-466F-812D-5FA4916C884E}" srcOrd="1" destOrd="0" presId="urn:microsoft.com/office/officeart/2018/2/layout/IconVerticalSolidList"/>
    <dgm:cxn modelId="{E4A390D0-05DB-4265-9764-1C45871A7824}" type="presParOf" srcId="{B2C6A133-C5DD-4E6A-9039-2C35A43A88DF}" destId="{4AE49EED-5089-44D9-A704-888D911341C7}" srcOrd="2" destOrd="0" presId="urn:microsoft.com/office/officeart/2018/2/layout/IconVerticalSolidList"/>
    <dgm:cxn modelId="{AA5CA147-243F-44F7-8FCC-22C7EB77A70E}" type="presParOf" srcId="{4AE49EED-5089-44D9-A704-888D911341C7}" destId="{5D7C3B3C-0209-4CDC-99C5-30DEBF8795B2}" srcOrd="0" destOrd="0" presId="urn:microsoft.com/office/officeart/2018/2/layout/IconVerticalSolidList"/>
    <dgm:cxn modelId="{4A9569A1-71BE-4E86-82F6-6A0D0F02B851}" type="presParOf" srcId="{4AE49EED-5089-44D9-A704-888D911341C7}" destId="{BF42DBDC-C964-4C00-8A2E-40998464FA25}" srcOrd="1" destOrd="0" presId="urn:microsoft.com/office/officeart/2018/2/layout/IconVerticalSolidList"/>
    <dgm:cxn modelId="{4A529355-A605-4E31-BEB3-9E934DB496DD}" type="presParOf" srcId="{4AE49EED-5089-44D9-A704-888D911341C7}" destId="{FF0C3F89-8A5A-4CD7-864E-E940ADF438C7}" srcOrd="2" destOrd="0" presId="urn:microsoft.com/office/officeart/2018/2/layout/IconVerticalSolidList"/>
    <dgm:cxn modelId="{F5870B49-0D5B-4C34-A393-6AF8E8BAED1C}" type="presParOf" srcId="{4AE49EED-5089-44D9-A704-888D911341C7}" destId="{132645D6-3EA6-43FD-8B16-84C2B55AD88F}" srcOrd="3" destOrd="0" presId="urn:microsoft.com/office/officeart/2018/2/layout/IconVerticalSolidList"/>
    <dgm:cxn modelId="{2630637B-AB12-46F0-AD52-00B6ED4FD721}" type="presParOf" srcId="{B2C6A133-C5DD-4E6A-9039-2C35A43A88DF}" destId="{8D82FB15-8F45-4E2A-B95C-59FA9794E155}" srcOrd="3" destOrd="0" presId="urn:microsoft.com/office/officeart/2018/2/layout/IconVerticalSolidList"/>
    <dgm:cxn modelId="{3589B5F9-43EE-47BC-8728-6FCB65B2CD09}" type="presParOf" srcId="{B2C6A133-C5DD-4E6A-9039-2C35A43A88DF}" destId="{3855B4BA-E7B4-4070-ABBB-E8364C5280DD}" srcOrd="4" destOrd="0" presId="urn:microsoft.com/office/officeart/2018/2/layout/IconVerticalSolidList"/>
    <dgm:cxn modelId="{1C7069BB-D2E1-44B1-95CD-EF0EA1988E75}" type="presParOf" srcId="{3855B4BA-E7B4-4070-ABBB-E8364C5280DD}" destId="{2CAFA2BD-2E41-449F-866F-641B6A9195F1}" srcOrd="0" destOrd="0" presId="urn:microsoft.com/office/officeart/2018/2/layout/IconVerticalSolidList"/>
    <dgm:cxn modelId="{7DF53291-99E4-4DE8-86E2-8D69A49322B2}" type="presParOf" srcId="{3855B4BA-E7B4-4070-ABBB-E8364C5280DD}" destId="{B09A3AAB-93B9-4625-996A-49F9F307CF6F}" srcOrd="1" destOrd="0" presId="urn:microsoft.com/office/officeart/2018/2/layout/IconVerticalSolidList"/>
    <dgm:cxn modelId="{E790F294-10B4-4AE1-A8E2-67CB85CC375C}" type="presParOf" srcId="{3855B4BA-E7B4-4070-ABBB-E8364C5280DD}" destId="{DA6F19C1-6056-4903-A8DF-BF1CCFD30A33}" srcOrd="2" destOrd="0" presId="urn:microsoft.com/office/officeart/2018/2/layout/IconVerticalSolidList"/>
    <dgm:cxn modelId="{E1E97787-00D3-433E-BF66-0261C93CEA53}" type="presParOf" srcId="{3855B4BA-E7B4-4070-ABBB-E8364C5280DD}" destId="{8080ED43-AAE3-4A45-B58A-BEDE5623E44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7AD3B7-E84D-4C1D-A291-0FF8A2D675F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11D97DE-9544-4E4C-9C0B-B1D6B8C3BD82}">
      <dgm:prSet/>
      <dgm:spPr/>
      <dgm:t>
        <a:bodyPr/>
        <a:lstStyle/>
        <a:p>
          <a:r>
            <a:rPr lang="es-CO"/>
            <a:t>Tenga presente que requerimos las cantidades exactas, es decir, si pedimos 5 artículos de un mismo tipo, se debe cotizar 5.</a:t>
          </a:r>
          <a:endParaRPr lang="en-US"/>
        </a:p>
      </dgm:t>
    </dgm:pt>
    <dgm:pt modelId="{B00F24AF-2186-4ADF-8C97-371AF1F060B2}" type="parTrans" cxnId="{51156538-370E-4EEF-9685-00A4F05100A1}">
      <dgm:prSet/>
      <dgm:spPr/>
      <dgm:t>
        <a:bodyPr/>
        <a:lstStyle/>
        <a:p>
          <a:endParaRPr lang="en-US"/>
        </a:p>
      </dgm:t>
    </dgm:pt>
    <dgm:pt modelId="{3DB99BE0-DA43-468D-8F8A-BCF6A15A2504}" type="sibTrans" cxnId="{51156538-370E-4EEF-9685-00A4F05100A1}">
      <dgm:prSet/>
      <dgm:spPr/>
      <dgm:t>
        <a:bodyPr/>
        <a:lstStyle/>
        <a:p>
          <a:endParaRPr lang="en-US"/>
        </a:p>
      </dgm:t>
    </dgm:pt>
    <dgm:pt modelId="{0579CF29-F848-4F1B-9E6B-0D0E3BFA1D96}">
      <dgm:prSet/>
      <dgm:spPr/>
      <dgm:t>
        <a:bodyPr/>
        <a:lstStyle/>
        <a:p>
          <a:r>
            <a:rPr lang="es-CO" dirty="0"/>
            <a:t>Si se solicita un mínimo, significa que no debe cotizar menores, y si cotiza por encima de la característica, tenga presente, que la segunda evaluación es la económica.</a:t>
          </a:r>
          <a:endParaRPr lang="en-US" dirty="0"/>
        </a:p>
      </dgm:t>
    </dgm:pt>
    <dgm:pt modelId="{E2F2C6EE-6B5C-4B6D-A5D0-B151056E7452}" type="parTrans" cxnId="{1CDEA599-7A66-4005-A37C-CB72A1F79622}">
      <dgm:prSet/>
      <dgm:spPr/>
      <dgm:t>
        <a:bodyPr/>
        <a:lstStyle/>
        <a:p>
          <a:endParaRPr lang="en-US"/>
        </a:p>
      </dgm:t>
    </dgm:pt>
    <dgm:pt modelId="{5BACF967-6D87-4A58-8FDF-D348D0435394}" type="sibTrans" cxnId="{1CDEA599-7A66-4005-A37C-CB72A1F79622}">
      <dgm:prSet/>
      <dgm:spPr/>
      <dgm:t>
        <a:bodyPr/>
        <a:lstStyle/>
        <a:p>
          <a:endParaRPr lang="en-US"/>
        </a:p>
      </dgm:t>
    </dgm:pt>
    <dgm:pt modelId="{D87414E9-D7A9-4404-A7F1-803D48992B55}">
      <dgm:prSet/>
      <dgm:spPr/>
      <dgm:t>
        <a:bodyPr/>
        <a:lstStyle/>
        <a:p>
          <a:r>
            <a:rPr lang="en-US" dirty="0" err="1"/>
            <a:t>Debe</a:t>
          </a:r>
          <a:r>
            <a:rPr lang="en-US" dirty="0"/>
            <a:t> </a:t>
          </a:r>
          <a:r>
            <a:rPr lang="en-US" dirty="0" err="1"/>
            <a:t>enviar</a:t>
          </a:r>
          <a:r>
            <a:rPr lang="en-US" dirty="0"/>
            <a:t> </a:t>
          </a:r>
          <a:r>
            <a:rPr lang="en-US" dirty="0" err="1"/>
            <a:t>certificaciones</a:t>
          </a:r>
          <a:r>
            <a:rPr lang="en-US" dirty="0"/>
            <a:t> </a:t>
          </a:r>
          <a:r>
            <a:rPr lang="en-US" dirty="0" err="1"/>
            <a:t>escritas</a:t>
          </a:r>
          <a:r>
            <a:rPr lang="en-US" dirty="0"/>
            <a:t> o </a:t>
          </a:r>
          <a:r>
            <a:rPr lang="en-US" dirty="0" err="1"/>
            <a:t>sellos</a:t>
          </a:r>
          <a:r>
            <a:rPr lang="en-US" dirty="0"/>
            <a:t> del </a:t>
          </a:r>
          <a:r>
            <a:rPr lang="en-US" dirty="0" err="1"/>
            <a:t>cumplimiento</a:t>
          </a:r>
          <a:r>
            <a:rPr lang="en-US" dirty="0"/>
            <a:t> de </a:t>
          </a:r>
          <a:r>
            <a:rPr lang="en-US" dirty="0" err="1"/>
            <a:t>los</a:t>
          </a:r>
          <a:r>
            <a:rPr lang="en-US" dirty="0"/>
            <a:t> </a:t>
          </a:r>
          <a:r>
            <a:rPr lang="en-US" dirty="0" err="1"/>
            <a:t>criterios</a:t>
          </a:r>
          <a:r>
            <a:rPr lang="en-US" dirty="0"/>
            <a:t> de </a:t>
          </a:r>
          <a:r>
            <a:rPr lang="en-US" dirty="0" err="1"/>
            <a:t>sostenibilidad</a:t>
          </a:r>
          <a:r>
            <a:rPr lang="en-US" dirty="0"/>
            <a:t> que se </a:t>
          </a:r>
          <a:r>
            <a:rPr lang="en-US" dirty="0" err="1"/>
            <a:t>solicitan</a:t>
          </a:r>
          <a:r>
            <a:rPr lang="en-US" dirty="0"/>
            <a:t>.</a:t>
          </a:r>
        </a:p>
      </dgm:t>
    </dgm:pt>
    <dgm:pt modelId="{06423BD0-F6DD-462F-BDB1-B83D5D1C63B6}" type="parTrans" cxnId="{96117CA4-7470-4A7F-AD92-6F40160757D3}">
      <dgm:prSet/>
      <dgm:spPr/>
      <dgm:t>
        <a:bodyPr/>
        <a:lstStyle/>
        <a:p>
          <a:endParaRPr lang="en-GB"/>
        </a:p>
      </dgm:t>
    </dgm:pt>
    <dgm:pt modelId="{D061848E-04EC-4A71-B310-4079991CF2F3}" type="sibTrans" cxnId="{96117CA4-7470-4A7F-AD92-6F40160757D3}">
      <dgm:prSet/>
      <dgm:spPr/>
      <dgm:t>
        <a:bodyPr/>
        <a:lstStyle/>
        <a:p>
          <a:endParaRPr lang="en-GB"/>
        </a:p>
      </dgm:t>
    </dgm:pt>
    <dgm:pt modelId="{6904F20D-AAAC-404F-83ED-A55485233BD9}" type="pres">
      <dgm:prSet presAssocID="{0D7AD3B7-E84D-4C1D-A291-0FF8A2D675FD}" presName="diagram" presStyleCnt="0">
        <dgm:presLayoutVars>
          <dgm:dir/>
          <dgm:resizeHandles val="exact"/>
        </dgm:presLayoutVars>
      </dgm:prSet>
      <dgm:spPr/>
    </dgm:pt>
    <dgm:pt modelId="{14DB7738-AE98-4849-8D22-81772147DC7B}" type="pres">
      <dgm:prSet presAssocID="{011D97DE-9544-4E4C-9C0B-B1D6B8C3BD82}" presName="node" presStyleLbl="node1" presStyleIdx="0" presStyleCnt="3">
        <dgm:presLayoutVars>
          <dgm:bulletEnabled val="1"/>
        </dgm:presLayoutVars>
      </dgm:prSet>
      <dgm:spPr/>
    </dgm:pt>
    <dgm:pt modelId="{FDEE789F-160E-457D-B9E9-35CA29D08145}" type="pres">
      <dgm:prSet presAssocID="{3DB99BE0-DA43-468D-8F8A-BCF6A15A2504}" presName="sibTrans" presStyleCnt="0"/>
      <dgm:spPr/>
    </dgm:pt>
    <dgm:pt modelId="{4C4A3AC8-F00D-42A7-98F0-FF47033030EE}" type="pres">
      <dgm:prSet presAssocID="{0579CF29-F848-4F1B-9E6B-0D0E3BFA1D96}" presName="node" presStyleLbl="node1" presStyleIdx="1" presStyleCnt="3">
        <dgm:presLayoutVars>
          <dgm:bulletEnabled val="1"/>
        </dgm:presLayoutVars>
      </dgm:prSet>
      <dgm:spPr/>
    </dgm:pt>
    <dgm:pt modelId="{30F17B1F-AF96-44B8-A2D9-BB6538E599C0}" type="pres">
      <dgm:prSet presAssocID="{5BACF967-6D87-4A58-8FDF-D348D0435394}" presName="sibTrans" presStyleCnt="0"/>
      <dgm:spPr/>
    </dgm:pt>
    <dgm:pt modelId="{D94F85C9-3AFC-4B26-B5C8-3E8BF5D3EAC8}" type="pres">
      <dgm:prSet presAssocID="{D87414E9-D7A9-4404-A7F1-803D48992B55}" presName="node" presStyleLbl="node1" presStyleIdx="2" presStyleCnt="3">
        <dgm:presLayoutVars>
          <dgm:bulletEnabled val="1"/>
        </dgm:presLayoutVars>
      </dgm:prSet>
      <dgm:spPr/>
    </dgm:pt>
  </dgm:ptLst>
  <dgm:cxnLst>
    <dgm:cxn modelId="{51156538-370E-4EEF-9685-00A4F05100A1}" srcId="{0D7AD3B7-E84D-4C1D-A291-0FF8A2D675FD}" destId="{011D97DE-9544-4E4C-9C0B-B1D6B8C3BD82}" srcOrd="0" destOrd="0" parTransId="{B00F24AF-2186-4ADF-8C97-371AF1F060B2}" sibTransId="{3DB99BE0-DA43-468D-8F8A-BCF6A15A2504}"/>
    <dgm:cxn modelId="{0313933E-4516-41DE-A061-85C544A4DFFA}" type="presOf" srcId="{0D7AD3B7-E84D-4C1D-A291-0FF8A2D675FD}" destId="{6904F20D-AAAC-404F-83ED-A55485233BD9}" srcOrd="0" destOrd="0" presId="urn:microsoft.com/office/officeart/2005/8/layout/default"/>
    <dgm:cxn modelId="{E8266988-C386-4050-8646-3DD973AF527C}" type="presOf" srcId="{0579CF29-F848-4F1B-9E6B-0D0E3BFA1D96}" destId="{4C4A3AC8-F00D-42A7-98F0-FF47033030EE}" srcOrd="0" destOrd="0" presId="urn:microsoft.com/office/officeart/2005/8/layout/default"/>
    <dgm:cxn modelId="{038CF990-E1DA-4AFE-92BB-D63C64CFE1A0}" type="presOf" srcId="{D87414E9-D7A9-4404-A7F1-803D48992B55}" destId="{D94F85C9-3AFC-4B26-B5C8-3E8BF5D3EAC8}" srcOrd="0" destOrd="0" presId="urn:microsoft.com/office/officeart/2005/8/layout/default"/>
    <dgm:cxn modelId="{1CDEA599-7A66-4005-A37C-CB72A1F79622}" srcId="{0D7AD3B7-E84D-4C1D-A291-0FF8A2D675FD}" destId="{0579CF29-F848-4F1B-9E6B-0D0E3BFA1D96}" srcOrd="1" destOrd="0" parTransId="{E2F2C6EE-6B5C-4B6D-A5D0-B151056E7452}" sibTransId="{5BACF967-6D87-4A58-8FDF-D348D0435394}"/>
    <dgm:cxn modelId="{96117CA4-7470-4A7F-AD92-6F40160757D3}" srcId="{0D7AD3B7-E84D-4C1D-A291-0FF8A2D675FD}" destId="{D87414E9-D7A9-4404-A7F1-803D48992B55}" srcOrd="2" destOrd="0" parTransId="{06423BD0-F6DD-462F-BDB1-B83D5D1C63B6}" sibTransId="{D061848E-04EC-4A71-B310-4079991CF2F3}"/>
    <dgm:cxn modelId="{DA5EC2AF-51FD-4A4D-9AFA-906541D59E20}" type="presOf" srcId="{011D97DE-9544-4E4C-9C0B-B1D6B8C3BD82}" destId="{14DB7738-AE98-4849-8D22-81772147DC7B}" srcOrd="0" destOrd="0" presId="urn:microsoft.com/office/officeart/2005/8/layout/default"/>
    <dgm:cxn modelId="{B0E44A83-678B-4D1F-956F-22201EB04616}" type="presParOf" srcId="{6904F20D-AAAC-404F-83ED-A55485233BD9}" destId="{14DB7738-AE98-4849-8D22-81772147DC7B}" srcOrd="0" destOrd="0" presId="urn:microsoft.com/office/officeart/2005/8/layout/default"/>
    <dgm:cxn modelId="{76654E3B-3781-463E-8DA5-3FBDAC1BE194}" type="presParOf" srcId="{6904F20D-AAAC-404F-83ED-A55485233BD9}" destId="{FDEE789F-160E-457D-B9E9-35CA29D08145}" srcOrd="1" destOrd="0" presId="urn:microsoft.com/office/officeart/2005/8/layout/default"/>
    <dgm:cxn modelId="{D3D07D20-D19C-4B7A-A58A-8D84187F4A56}" type="presParOf" srcId="{6904F20D-AAAC-404F-83ED-A55485233BD9}" destId="{4C4A3AC8-F00D-42A7-98F0-FF47033030EE}" srcOrd="2" destOrd="0" presId="urn:microsoft.com/office/officeart/2005/8/layout/default"/>
    <dgm:cxn modelId="{DC8CAE66-4067-4361-B3B5-031F36EF34AD}" type="presParOf" srcId="{6904F20D-AAAC-404F-83ED-A55485233BD9}" destId="{30F17B1F-AF96-44B8-A2D9-BB6538E599C0}" srcOrd="3" destOrd="0" presId="urn:microsoft.com/office/officeart/2005/8/layout/default"/>
    <dgm:cxn modelId="{2E5AFB95-55D3-4B1D-898A-BFFBEC071565}" type="presParOf" srcId="{6904F20D-AAAC-404F-83ED-A55485233BD9}" destId="{D94F85C9-3AFC-4B26-B5C8-3E8BF5D3EAC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C8B8BC-7D03-4DAF-9948-172450C6E13C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4A8D65F-EC4C-4807-B8AB-F1E4A91CF63C}">
      <dgm:prSet/>
      <dgm:spPr/>
      <dgm:t>
        <a:bodyPr/>
        <a:lstStyle/>
        <a:p>
          <a:r>
            <a:rPr lang="es-CO" dirty="0"/>
            <a:t>-Debe discriminar todos los costos adicionales que consideren que se necesiten para llevar a cabo la entrega satisfactoriamente (transporte, embalaje, instalación, seguridad, etc.)</a:t>
          </a:r>
          <a:endParaRPr lang="en-US" dirty="0"/>
        </a:p>
      </dgm:t>
    </dgm:pt>
    <dgm:pt modelId="{C4B94B64-E7AC-406B-82D2-A83FC84A7E06}" type="parTrans" cxnId="{437E1A5E-88AE-4DBD-8ECC-0EA66361A47D}">
      <dgm:prSet/>
      <dgm:spPr/>
      <dgm:t>
        <a:bodyPr/>
        <a:lstStyle/>
        <a:p>
          <a:endParaRPr lang="en-US"/>
        </a:p>
      </dgm:t>
    </dgm:pt>
    <dgm:pt modelId="{338F838A-82F6-4F4E-B2F3-4B2C3C639DE3}" type="sibTrans" cxnId="{437E1A5E-88AE-4DBD-8ECC-0EA66361A47D}">
      <dgm:prSet/>
      <dgm:spPr/>
      <dgm:t>
        <a:bodyPr/>
        <a:lstStyle/>
        <a:p>
          <a:endParaRPr lang="en-US"/>
        </a:p>
      </dgm:t>
    </dgm:pt>
    <dgm:pt modelId="{4A572512-7F0F-4578-9243-945E7A4380D4}">
      <dgm:prSet/>
      <dgm:spPr/>
      <dgm:t>
        <a:bodyPr/>
        <a:lstStyle/>
        <a:p>
          <a:r>
            <a:rPr lang="es-CO" dirty="0"/>
            <a:t>- Si es una licitación por lotes, debe totalizar con cada costo indirecto por separado. Recuerde que usted podría ganar uno, varios o todos los lotes, por lo que es necesario que discrimine cada costo para cada lote.</a:t>
          </a:r>
          <a:endParaRPr lang="en-US" dirty="0"/>
        </a:p>
      </dgm:t>
    </dgm:pt>
    <dgm:pt modelId="{CC89685B-911D-4379-B9BF-AC49386881FE}" type="parTrans" cxnId="{08F9F5DC-FAFD-4DDA-868A-58D78449F786}">
      <dgm:prSet/>
      <dgm:spPr/>
      <dgm:t>
        <a:bodyPr/>
        <a:lstStyle/>
        <a:p>
          <a:endParaRPr lang="en-US"/>
        </a:p>
      </dgm:t>
    </dgm:pt>
    <dgm:pt modelId="{FA4E336D-D2DE-400C-BFAF-EE0E6415B8BB}" type="sibTrans" cxnId="{08F9F5DC-FAFD-4DDA-868A-58D78449F786}">
      <dgm:prSet/>
      <dgm:spPr/>
      <dgm:t>
        <a:bodyPr/>
        <a:lstStyle/>
        <a:p>
          <a:endParaRPr lang="en-US"/>
        </a:p>
      </dgm:t>
    </dgm:pt>
    <dgm:pt modelId="{0F8F78E5-B315-440C-9C88-6F65099D897C}">
      <dgm:prSet/>
      <dgm:spPr/>
      <dgm:t>
        <a:bodyPr/>
        <a:lstStyle/>
        <a:p>
          <a:r>
            <a:rPr lang="es-CO" dirty="0"/>
            <a:t>-Debe discriminar el valor del IVA, por lo tanto, debe estar claro, cuál es el valor antes de IVA, cuál fue el % de IVA aplicado para producto, y cuanto es el total con IVA. (aplica también para los lotes)</a:t>
          </a:r>
          <a:endParaRPr lang="en-US" dirty="0"/>
        </a:p>
      </dgm:t>
    </dgm:pt>
    <dgm:pt modelId="{C08A59E8-D94C-45B6-9F65-BD8AC60D36F5}" type="parTrans" cxnId="{9BBA5074-5554-4A48-9F02-6DFA04DA2302}">
      <dgm:prSet/>
      <dgm:spPr/>
      <dgm:t>
        <a:bodyPr/>
        <a:lstStyle/>
        <a:p>
          <a:endParaRPr lang="en-US"/>
        </a:p>
      </dgm:t>
    </dgm:pt>
    <dgm:pt modelId="{91306F6D-33FC-4241-9E33-C7C00392AF14}" type="sibTrans" cxnId="{9BBA5074-5554-4A48-9F02-6DFA04DA2302}">
      <dgm:prSet/>
      <dgm:spPr/>
      <dgm:t>
        <a:bodyPr/>
        <a:lstStyle/>
        <a:p>
          <a:endParaRPr lang="en-US"/>
        </a:p>
      </dgm:t>
    </dgm:pt>
    <dgm:pt modelId="{E3B72E18-7F3E-4322-A0D0-E40110781326}" type="pres">
      <dgm:prSet presAssocID="{C4C8B8BC-7D03-4DAF-9948-172450C6E13C}" presName="linear" presStyleCnt="0">
        <dgm:presLayoutVars>
          <dgm:animLvl val="lvl"/>
          <dgm:resizeHandles val="exact"/>
        </dgm:presLayoutVars>
      </dgm:prSet>
      <dgm:spPr/>
    </dgm:pt>
    <dgm:pt modelId="{02B36061-67DD-4F1D-9A16-971D5F05F3C2}" type="pres">
      <dgm:prSet presAssocID="{84A8D65F-EC4C-4807-B8AB-F1E4A91CF6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F0837DD-7EE3-4E47-96F9-A36F6C955D8B}" type="pres">
      <dgm:prSet presAssocID="{338F838A-82F6-4F4E-B2F3-4B2C3C639DE3}" presName="spacer" presStyleCnt="0"/>
      <dgm:spPr/>
    </dgm:pt>
    <dgm:pt modelId="{AA0F8A5D-1A8E-4E7B-AAC6-70D713424A34}" type="pres">
      <dgm:prSet presAssocID="{4A572512-7F0F-4578-9243-945E7A4380D4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CEA4C00-C220-489B-8A8B-2EA258AFEF5D}" type="pres">
      <dgm:prSet presAssocID="{FA4E336D-D2DE-400C-BFAF-EE0E6415B8BB}" presName="spacer" presStyleCnt="0"/>
      <dgm:spPr/>
    </dgm:pt>
    <dgm:pt modelId="{93FC274F-95FE-46FA-823F-0B83ED8BE577}" type="pres">
      <dgm:prSet presAssocID="{0F8F78E5-B315-440C-9C88-6F65099D897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251690A-9F10-4487-97CB-C720C49AFA6E}" type="presOf" srcId="{0F8F78E5-B315-440C-9C88-6F65099D897C}" destId="{93FC274F-95FE-46FA-823F-0B83ED8BE577}" srcOrd="0" destOrd="0" presId="urn:microsoft.com/office/officeart/2005/8/layout/vList2"/>
    <dgm:cxn modelId="{E9968C24-19D3-40F4-A530-2816B0E14A6A}" type="presOf" srcId="{C4C8B8BC-7D03-4DAF-9948-172450C6E13C}" destId="{E3B72E18-7F3E-4322-A0D0-E40110781326}" srcOrd="0" destOrd="0" presId="urn:microsoft.com/office/officeart/2005/8/layout/vList2"/>
    <dgm:cxn modelId="{437E1A5E-88AE-4DBD-8ECC-0EA66361A47D}" srcId="{C4C8B8BC-7D03-4DAF-9948-172450C6E13C}" destId="{84A8D65F-EC4C-4807-B8AB-F1E4A91CF63C}" srcOrd="0" destOrd="0" parTransId="{C4B94B64-E7AC-406B-82D2-A83FC84A7E06}" sibTransId="{338F838A-82F6-4F4E-B2F3-4B2C3C639DE3}"/>
    <dgm:cxn modelId="{9BBA5074-5554-4A48-9F02-6DFA04DA2302}" srcId="{C4C8B8BC-7D03-4DAF-9948-172450C6E13C}" destId="{0F8F78E5-B315-440C-9C88-6F65099D897C}" srcOrd="2" destOrd="0" parTransId="{C08A59E8-D94C-45B6-9F65-BD8AC60D36F5}" sibTransId="{91306F6D-33FC-4241-9E33-C7C00392AF14}"/>
    <dgm:cxn modelId="{4A2AEC89-97FC-4E64-BFA5-DD91F90602A5}" type="presOf" srcId="{84A8D65F-EC4C-4807-B8AB-F1E4A91CF63C}" destId="{02B36061-67DD-4F1D-9A16-971D5F05F3C2}" srcOrd="0" destOrd="0" presId="urn:microsoft.com/office/officeart/2005/8/layout/vList2"/>
    <dgm:cxn modelId="{A77B4AC6-3409-4AEB-B62A-BDBF796A0312}" type="presOf" srcId="{4A572512-7F0F-4578-9243-945E7A4380D4}" destId="{AA0F8A5D-1A8E-4E7B-AAC6-70D713424A34}" srcOrd="0" destOrd="0" presId="urn:microsoft.com/office/officeart/2005/8/layout/vList2"/>
    <dgm:cxn modelId="{08F9F5DC-FAFD-4DDA-868A-58D78449F786}" srcId="{C4C8B8BC-7D03-4DAF-9948-172450C6E13C}" destId="{4A572512-7F0F-4578-9243-945E7A4380D4}" srcOrd="1" destOrd="0" parTransId="{CC89685B-911D-4379-B9BF-AC49386881FE}" sibTransId="{FA4E336D-D2DE-400C-BFAF-EE0E6415B8BB}"/>
    <dgm:cxn modelId="{390800B2-336D-4E4F-B50D-087A5ECF35BC}" type="presParOf" srcId="{E3B72E18-7F3E-4322-A0D0-E40110781326}" destId="{02B36061-67DD-4F1D-9A16-971D5F05F3C2}" srcOrd="0" destOrd="0" presId="urn:microsoft.com/office/officeart/2005/8/layout/vList2"/>
    <dgm:cxn modelId="{8F2A3385-F114-4078-A3F0-64BD25886400}" type="presParOf" srcId="{E3B72E18-7F3E-4322-A0D0-E40110781326}" destId="{1F0837DD-7EE3-4E47-96F9-A36F6C955D8B}" srcOrd="1" destOrd="0" presId="urn:microsoft.com/office/officeart/2005/8/layout/vList2"/>
    <dgm:cxn modelId="{88FE3FBB-D1BB-42E3-8573-814D97A824EB}" type="presParOf" srcId="{E3B72E18-7F3E-4322-A0D0-E40110781326}" destId="{AA0F8A5D-1A8E-4E7B-AAC6-70D713424A34}" srcOrd="2" destOrd="0" presId="urn:microsoft.com/office/officeart/2005/8/layout/vList2"/>
    <dgm:cxn modelId="{550FF38A-9051-4656-B355-60EACA9D86E9}" type="presParOf" srcId="{E3B72E18-7F3E-4322-A0D0-E40110781326}" destId="{8CEA4C00-C220-489B-8A8B-2EA258AFEF5D}" srcOrd="3" destOrd="0" presId="urn:microsoft.com/office/officeart/2005/8/layout/vList2"/>
    <dgm:cxn modelId="{D0628E97-8BE6-4B73-B8BF-9E8C8181511B}" type="presParOf" srcId="{E3B72E18-7F3E-4322-A0D0-E40110781326}" destId="{93FC274F-95FE-46FA-823F-0B83ED8BE5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F97923-8865-4F28-919A-B004B8A8434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BBCCD89-599A-41F4-BDB0-3A7517F548C4}">
      <dgm:prSet/>
      <dgm:spPr/>
      <dgm:t>
        <a:bodyPr/>
        <a:lstStyle/>
        <a:p>
          <a:endParaRPr lang="en-US" dirty="0"/>
        </a:p>
      </dgm:t>
    </dgm:pt>
    <dgm:pt modelId="{4AF8D8C2-E413-4FBB-B651-A47C021976A6}" type="parTrans" cxnId="{2FE5E1BD-E9AC-438E-B5D8-FE92CE482696}">
      <dgm:prSet/>
      <dgm:spPr/>
      <dgm:t>
        <a:bodyPr/>
        <a:lstStyle/>
        <a:p>
          <a:endParaRPr lang="en-US"/>
        </a:p>
      </dgm:t>
    </dgm:pt>
    <dgm:pt modelId="{88BCEBE9-C9AF-48AE-82D0-EAAAB0C0A96E}" type="sibTrans" cxnId="{2FE5E1BD-E9AC-438E-B5D8-FE92CE482696}">
      <dgm:prSet/>
      <dgm:spPr/>
      <dgm:t>
        <a:bodyPr/>
        <a:lstStyle/>
        <a:p>
          <a:endParaRPr lang="en-US"/>
        </a:p>
      </dgm:t>
    </dgm:pt>
    <dgm:pt modelId="{608A4AB2-FCE6-4B5A-91B7-F6DC075E6683}">
      <dgm:prSet/>
      <dgm:spPr/>
      <dgm:t>
        <a:bodyPr/>
        <a:lstStyle/>
        <a:p>
          <a:r>
            <a:rPr lang="es-CO"/>
            <a:t>Recuerde indicar si son días calendarios o hábiles, por defecto GIZ, los toma como días hábiles.</a:t>
          </a:r>
          <a:endParaRPr lang="en-US"/>
        </a:p>
      </dgm:t>
    </dgm:pt>
    <dgm:pt modelId="{DE82F4A1-1EE4-40CF-851F-66BE8BE19164}" type="parTrans" cxnId="{F69082AE-C121-428C-B709-09D04645BC95}">
      <dgm:prSet/>
      <dgm:spPr/>
      <dgm:t>
        <a:bodyPr/>
        <a:lstStyle/>
        <a:p>
          <a:endParaRPr lang="en-US"/>
        </a:p>
      </dgm:t>
    </dgm:pt>
    <dgm:pt modelId="{BFB0EDDD-D316-4696-BBB0-1245FA4B63E6}" type="sibTrans" cxnId="{F69082AE-C121-428C-B709-09D04645BC95}">
      <dgm:prSet/>
      <dgm:spPr/>
      <dgm:t>
        <a:bodyPr/>
        <a:lstStyle/>
        <a:p>
          <a:endParaRPr lang="en-US"/>
        </a:p>
      </dgm:t>
    </dgm:pt>
    <dgm:pt modelId="{4C893751-D915-421D-9B69-E749A724B61E}">
      <dgm:prSet/>
      <dgm:spPr/>
      <dgm:t>
        <a:bodyPr/>
        <a:lstStyle/>
        <a:p>
          <a:r>
            <a:rPr lang="es-CO" dirty="0"/>
            <a:t>Cuando se indica que el tiempo de entrega es determinante para la adjudicación significa que, si su propuesta de entrega es posterior, quedará descalificado.</a:t>
          </a:r>
          <a:endParaRPr lang="en-US" dirty="0"/>
        </a:p>
      </dgm:t>
    </dgm:pt>
    <dgm:pt modelId="{65F38808-7777-41AD-858F-38EE5B45424C}" type="parTrans" cxnId="{26E2F454-ECE4-4E15-AC23-630A7F75C7AD}">
      <dgm:prSet/>
      <dgm:spPr/>
      <dgm:t>
        <a:bodyPr/>
        <a:lstStyle/>
        <a:p>
          <a:endParaRPr lang="en-US"/>
        </a:p>
      </dgm:t>
    </dgm:pt>
    <dgm:pt modelId="{E5565A1D-FDC7-4B74-BA0A-45EA963AA17E}" type="sibTrans" cxnId="{26E2F454-ECE4-4E15-AC23-630A7F75C7AD}">
      <dgm:prSet/>
      <dgm:spPr/>
      <dgm:t>
        <a:bodyPr/>
        <a:lstStyle/>
        <a:p>
          <a:endParaRPr lang="en-US"/>
        </a:p>
      </dgm:t>
    </dgm:pt>
    <dgm:pt modelId="{20327422-644A-4475-89E3-6A87F0C5FDE2}">
      <dgm:prSet/>
      <dgm:spPr/>
      <dgm:t>
        <a:bodyPr/>
        <a:lstStyle/>
        <a:p>
          <a:r>
            <a:rPr lang="es-CO"/>
            <a:t>Tenga en cuenta que todos deben tener coherencia entre sí, es decir, que si, en el anexo resumen, indica que el tiempo de entrega es en 3 días , esto mismo debe coincidir en los demás documentos donde relacione la fecha de entrega.</a:t>
          </a:r>
          <a:endParaRPr lang="en-US"/>
        </a:p>
      </dgm:t>
    </dgm:pt>
    <dgm:pt modelId="{7359F096-1914-43DB-BD6A-51697295CEC3}" type="sibTrans" cxnId="{AC52A103-DA38-4B23-87D8-32C7112B95E5}">
      <dgm:prSet/>
      <dgm:spPr/>
      <dgm:t>
        <a:bodyPr/>
        <a:lstStyle/>
        <a:p>
          <a:endParaRPr lang="en-US"/>
        </a:p>
      </dgm:t>
    </dgm:pt>
    <dgm:pt modelId="{E70FFAE7-9597-439A-9083-248A5211FFB7}" type="parTrans" cxnId="{AC52A103-DA38-4B23-87D8-32C7112B95E5}">
      <dgm:prSet/>
      <dgm:spPr/>
      <dgm:t>
        <a:bodyPr/>
        <a:lstStyle/>
        <a:p>
          <a:endParaRPr lang="en-US"/>
        </a:p>
      </dgm:t>
    </dgm:pt>
    <dgm:pt modelId="{038894F3-CD76-4FEA-BD2E-D66D76E7DB84}" type="pres">
      <dgm:prSet presAssocID="{3FF97923-8865-4F28-919A-B004B8A84345}" presName="root" presStyleCnt="0">
        <dgm:presLayoutVars>
          <dgm:dir/>
          <dgm:resizeHandles val="exact"/>
        </dgm:presLayoutVars>
      </dgm:prSet>
      <dgm:spPr/>
    </dgm:pt>
    <dgm:pt modelId="{56D0CCA8-6962-4457-81A4-BB645DABF9EA}" type="pres">
      <dgm:prSet presAssocID="{5BBCCD89-599A-41F4-BDB0-3A7517F548C4}" presName="compNode" presStyleCnt="0"/>
      <dgm:spPr/>
    </dgm:pt>
    <dgm:pt modelId="{1F2F469E-E062-4EBC-BEA0-469E4CBA8893}" type="pres">
      <dgm:prSet presAssocID="{5BBCCD89-599A-41F4-BDB0-3A7517F548C4}" presName="iconRect" presStyleLbl="node1" presStyleIdx="0" presStyleCnt="4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"/>
        </a:ext>
      </dgm:extLst>
    </dgm:pt>
    <dgm:pt modelId="{54F936D0-2C76-4FC5-9553-B870CA4906E4}" type="pres">
      <dgm:prSet presAssocID="{5BBCCD89-599A-41F4-BDB0-3A7517F548C4}" presName="spaceRect" presStyleCnt="0"/>
      <dgm:spPr/>
    </dgm:pt>
    <dgm:pt modelId="{B5C4E925-2394-4FCA-8D33-6865A62CED8E}" type="pres">
      <dgm:prSet presAssocID="{5BBCCD89-599A-41F4-BDB0-3A7517F548C4}" presName="textRect" presStyleLbl="revTx" presStyleIdx="0" presStyleCnt="4">
        <dgm:presLayoutVars>
          <dgm:chMax val="1"/>
          <dgm:chPref val="1"/>
        </dgm:presLayoutVars>
      </dgm:prSet>
      <dgm:spPr/>
    </dgm:pt>
    <dgm:pt modelId="{3B0B766A-EF53-4D85-8BBF-7F1C7CA928AC}" type="pres">
      <dgm:prSet presAssocID="{88BCEBE9-C9AF-48AE-82D0-EAAAB0C0A96E}" presName="sibTrans" presStyleCnt="0"/>
      <dgm:spPr/>
    </dgm:pt>
    <dgm:pt modelId="{C7879BEB-90A5-4CF9-9B14-A85202666031}" type="pres">
      <dgm:prSet presAssocID="{20327422-644A-4475-89E3-6A87F0C5FDE2}" presName="compNode" presStyleCnt="0"/>
      <dgm:spPr/>
    </dgm:pt>
    <dgm:pt modelId="{20F37761-270B-4813-8FC0-18A954444465}" type="pres">
      <dgm:prSet presAssocID="{20327422-644A-4475-89E3-6A87F0C5FDE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e"/>
        </a:ext>
      </dgm:extLst>
    </dgm:pt>
    <dgm:pt modelId="{D412B0FD-EABC-457F-A09E-C720A8A74CDA}" type="pres">
      <dgm:prSet presAssocID="{20327422-644A-4475-89E3-6A87F0C5FDE2}" presName="spaceRect" presStyleCnt="0"/>
      <dgm:spPr/>
    </dgm:pt>
    <dgm:pt modelId="{63E9C075-74C4-41D6-8C08-CE45455B3214}" type="pres">
      <dgm:prSet presAssocID="{20327422-644A-4475-89E3-6A87F0C5FDE2}" presName="textRect" presStyleLbl="revTx" presStyleIdx="1" presStyleCnt="4">
        <dgm:presLayoutVars>
          <dgm:chMax val="1"/>
          <dgm:chPref val="1"/>
        </dgm:presLayoutVars>
      </dgm:prSet>
      <dgm:spPr/>
    </dgm:pt>
    <dgm:pt modelId="{392CB59C-D19E-4763-8C5E-22988980D78D}" type="pres">
      <dgm:prSet presAssocID="{7359F096-1914-43DB-BD6A-51697295CEC3}" presName="sibTrans" presStyleCnt="0"/>
      <dgm:spPr/>
    </dgm:pt>
    <dgm:pt modelId="{9636C6A3-EB99-4CB5-A8E8-395EF9C3EF52}" type="pres">
      <dgm:prSet presAssocID="{608A4AB2-FCE6-4B5A-91B7-F6DC075E6683}" presName="compNode" presStyleCnt="0"/>
      <dgm:spPr/>
    </dgm:pt>
    <dgm:pt modelId="{B14DC322-D6E3-418D-92D9-22A147563F05}" type="pres">
      <dgm:prSet presAssocID="{608A4AB2-FCE6-4B5A-91B7-F6DC075E668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F19A6406-5517-4F07-82E8-F811E242C41C}" type="pres">
      <dgm:prSet presAssocID="{608A4AB2-FCE6-4B5A-91B7-F6DC075E6683}" presName="spaceRect" presStyleCnt="0"/>
      <dgm:spPr/>
    </dgm:pt>
    <dgm:pt modelId="{7DB90C37-A092-4742-AA1C-858B1FC5D1FD}" type="pres">
      <dgm:prSet presAssocID="{608A4AB2-FCE6-4B5A-91B7-F6DC075E6683}" presName="textRect" presStyleLbl="revTx" presStyleIdx="2" presStyleCnt="4">
        <dgm:presLayoutVars>
          <dgm:chMax val="1"/>
          <dgm:chPref val="1"/>
        </dgm:presLayoutVars>
      </dgm:prSet>
      <dgm:spPr/>
    </dgm:pt>
    <dgm:pt modelId="{62AB2636-D27E-42AE-98F3-3299C6FA2323}" type="pres">
      <dgm:prSet presAssocID="{BFB0EDDD-D316-4696-BBB0-1245FA4B63E6}" presName="sibTrans" presStyleCnt="0"/>
      <dgm:spPr/>
    </dgm:pt>
    <dgm:pt modelId="{4F7E1F8E-D22B-4FF9-8D80-1392E69DF850}" type="pres">
      <dgm:prSet presAssocID="{4C893751-D915-421D-9B69-E749A724B61E}" presName="compNode" presStyleCnt="0"/>
      <dgm:spPr/>
    </dgm:pt>
    <dgm:pt modelId="{601892DE-83B0-4C3F-9107-930FC301D526}" type="pres">
      <dgm:prSet presAssocID="{4C893751-D915-421D-9B69-E749A724B61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rm Ringing con relleno sólido"/>
        </a:ext>
      </dgm:extLst>
    </dgm:pt>
    <dgm:pt modelId="{D5B5695E-CAB6-4303-A7FB-0B471C71CE74}" type="pres">
      <dgm:prSet presAssocID="{4C893751-D915-421D-9B69-E749A724B61E}" presName="spaceRect" presStyleCnt="0"/>
      <dgm:spPr/>
    </dgm:pt>
    <dgm:pt modelId="{8A1004F4-8406-47BC-87CD-9AF909F689A3}" type="pres">
      <dgm:prSet presAssocID="{4C893751-D915-421D-9B69-E749A724B61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C52A103-DA38-4B23-87D8-32C7112B95E5}" srcId="{3FF97923-8865-4F28-919A-B004B8A84345}" destId="{20327422-644A-4475-89E3-6A87F0C5FDE2}" srcOrd="1" destOrd="0" parTransId="{E70FFAE7-9597-439A-9083-248A5211FFB7}" sibTransId="{7359F096-1914-43DB-BD6A-51697295CEC3}"/>
    <dgm:cxn modelId="{F908252E-8377-4C44-9451-A53C29F99A47}" type="presOf" srcId="{608A4AB2-FCE6-4B5A-91B7-F6DC075E6683}" destId="{7DB90C37-A092-4742-AA1C-858B1FC5D1FD}" srcOrd="0" destOrd="0" presId="urn:microsoft.com/office/officeart/2018/2/layout/IconLabelList"/>
    <dgm:cxn modelId="{AC49A635-CF65-467D-BE97-9C927C025FD7}" type="presOf" srcId="{3FF97923-8865-4F28-919A-B004B8A84345}" destId="{038894F3-CD76-4FEA-BD2E-D66D76E7DB84}" srcOrd="0" destOrd="0" presId="urn:microsoft.com/office/officeart/2018/2/layout/IconLabelList"/>
    <dgm:cxn modelId="{B6F8416E-3E69-4901-866A-827CBFC8C444}" type="presOf" srcId="{5BBCCD89-599A-41F4-BDB0-3A7517F548C4}" destId="{B5C4E925-2394-4FCA-8D33-6865A62CED8E}" srcOrd="0" destOrd="0" presId="urn:microsoft.com/office/officeart/2018/2/layout/IconLabelList"/>
    <dgm:cxn modelId="{26E2F454-ECE4-4E15-AC23-630A7F75C7AD}" srcId="{3FF97923-8865-4F28-919A-B004B8A84345}" destId="{4C893751-D915-421D-9B69-E749A724B61E}" srcOrd="3" destOrd="0" parTransId="{65F38808-7777-41AD-858F-38EE5B45424C}" sibTransId="{E5565A1D-FDC7-4B74-BA0A-45EA963AA17E}"/>
    <dgm:cxn modelId="{9E84197F-09BD-4B21-9C6B-9C724F8A17A2}" type="presOf" srcId="{4C893751-D915-421D-9B69-E749A724B61E}" destId="{8A1004F4-8406-47BC-87CD-9AF909F689A3}" srcOrd="0" destOrd="0" presId="urn:microsoft.com/office/officeart/2018/2/layout/IconLabelList"/>
    <dgm:cxn modelId="{F69082AE-C121-428C-B709-09D04645BC95}" srcId="{3FF97923-8865-4F28-919A-B004B8A84345}" destId="{608A4AB2-FCE6-4B5A-91B7-F6DC075E6683}" srcOrd="2" destOrd="0" parTransId="{DE82F4A1-1EE4-40CF-851F-66BE8BE19164}" sibTransId="{BFB0EDDD-D316-4696-BBB0-1245FA4B63E6}"/>
    <dgm:cxn modelId="{2FE5E1BD-E9AC-438E-B5D8-FE92CE482696}" srcId="{3FF97923-8865-4F28-919A-B004B8A84345}" destId="{5BBCCD89-599A-41F4-BDB0-3A7517F548C4}" srcOrd="0" destOrd="0" parTransId="{4AF8D8C2-E413-4FBB-B651-A47C021976A6}" sibTransId="{88BCEBE9-C9AF-48AE-82D0-EAAAB0C0A96E}"/>
    <dgm:cxn modelId="{F22CFED6-DAB5-4D81-87DA-C3A4CF8ABAC4}" type="presOf" srcId="{20327422-644A-4475-89E3-6A87F0C5FDE2}" destId="{63E9C075-74C4-41D6-8C08-CE45455B3214}" srcOrd="0" destOrd="0" presId="urn:microsoft.com/office/officeart/2018/2/layout/IconLabelList"/>
    <dgm:cxn modelId="{737AC630-FC47-4B35-B069-DD1293E819E0}" type="presParOf" srcId="{038894F3-CD76-4FEA-BD2E-D66D76E7DB84}" destId="{56D0CCA8-6962-4457-81A4-BB645DABF9EA}" srcOrd="0" destOrd="0" presId="urn:microsoft.com/office/officeart/2018/2/layout/IconLabelList"/>
    <dgm:cxn modelId="{2A533A53-F914-4054-9DF3-B0380F89B245}" type="presParOf" srcId="{56D0CCA8-6962-4457-81A4-BB645DABF9EA}" destId="{1F2F469E-E062-4EBC-BEA0-469E4CBA8893}" srcOrd="0" destOrd="0" presId="urn:microsoft.com/office/officeart/2018/2/layout/IconLabelList"/>
    <dgm:cxn modelId="{A5001D8F-8FE3-47AC-9CED-E5D9E4FD5616}" type="presParOf" srcId="{56D0CCA8-6962-4457-81A4-BB645DABF9EA}" destId="{54F936D0-2C76-4FC5-9553-B870CA4906E4}" srcOrd="1" destOrd="0" presId="urn:microsoft.com/office/officeart/2018/2/layout/IconLabelList"/>
    <dgm:cxn modelId="{970C50D9-EAA5-46DF-96C9-A8E6B91301D4}" type="presParOf" srcId="{56D0CCA8-6962-4457-81A4-BB645DABF9EA}" destId="{B5C4E925-2394-4FCA-8D33-6865A62CED8E}" srcOrd="2" destOrd="0" presId="urn:microsoft.com/office/officeart/2018/2/layout/IconLabelList"/>
    <dgm:cxn modelId="{BD4F0FAB-A053-4872-B75D-D7D48DA41D6B}" type="presParOf" srcId="{038894F3-CD76-4FEA-BD2E-D66D76E7DB84}" destId="{3B0B766A-EF53-4D85-8BBF-7F1C7CA928AC}" srcOrd="1" destOrd="0" presId="urn:microsoft.com/office/officeart/2018/2/layout/IconLabelList"/>
    <dgm:cxn modelId="{FB6F9D0B-B495-4E48-9345-72FA3CDC2456}" type="presParOf" srcId="{038894F3-CD76-4FEA-BD2E-D66D76E7DB84}" destId="{C7879BEB-90A5-4CF9-9B14-A85202666031}" srcOrd="2" destOrd="0" presId="urn:microsoft.com/office/officeart/2018/2/layout/IconLabelList"/>
    <dgm:cxn modelId="{7231A173-D6AA-45E1-BE11-033B69A1DA12}" type="presParOf" srcId="{C7879BEB-90A5-4CF9-9B14-A85202666031}" destId="{20F37761-270B-4813-8FC0-18A954444465}" srcOrd="0" destOrd="0" presId="urn:microsoft.com/office/officeart/2018/2/layout/IconLabelList"/>
    <dgm:cxn modelId="{D5DBF383-8AEE-4294-B116-2674F6CAA575}" type="presParOf" srcId="{C7879BEB-90A5-4CF9-9B14-A85202666031}" destId="{D412B0FD-EABC-457F-A09E-C720A8A74CDA}" srcOrd="1" destOrd="0" presId="urn:microsoft.com/office/officeart/2018/2/layout/IconLabelList"/>
    <dgm:cxn modelId="{FDD2E8ED-7E35-447A-9674-5B7FEE416585}" type="presParOf" srcId="{C7879BEB-90A5-4CF9-9B14-A85202666031}" destId="{63E9C075-74C4-41D6-8C08-CE45455B3214}" srcOrd="2" destOrd="0" presId="urn:microsoft.com/office/officeart/2018/2/layout/IconLabelList"/>
    <dgm:cxn modelId="{F8B306CE-4313-4CA8-B894-5A2E9AB36FA4}" type="presParOf" srcId="{038894F3-CD76-4FEA-BD2E-D66D76E7DB84}" destId="{392CB59C-D19E-4763-8C5E-22988980D78D}" srcOrd="3" destOrd="0" presId="urn:microsoft.com/office/officeart/2018/2/layout/IconLabelList"/>
    <dgm:cxn modelId="{F3E57949-1015-4045-A305-B326B0CA2F1E}" type="presParOf" srcId="{038894F3-CD76-4FEA-BD2E-D66D76E7DB84}" destId="{9636C6A3-EB99-4CB5-A8E8-395EF9C3EF52}" srcOrd="4" destOrd="0" presId="urn:microsoft.com/office/officeart/2018/2/layout/IconLabelList"/>
    <dgm:cxn modelId="{5BE93269-C405-4EB4-807D-88BD656E0392}" type="presParOf" srcId="{9636C6A3-EB99-4CB5-A8E8-395EF9C3EF52}" destId="{B14DC322-D6E3-418D-92D9-22A147563F05}" srcOrd="0" destOrd="0" presId="urn:microsoft.com/office/officeart/2018/2/layout/IconLabelList"/>
    <dgm:cxn modelId="{47CC8CB6-8C21-482A-8015-4DB2770A26A5}" type="presParOf" srcId="{9636C6A3-EB99-4CB5-A8E8-395EF9C3EF52}" destId="{F19A6406-5517-4F07-82E8-F811E242C41C}" srcOrd="1" destOrd="0" presId="urn:microsoft.com/office/officeart/2018/2/layout/IconLabelList"/>
    <dgm:cxn modelId="{AD1AFE83-37B1-42D6-A647-8965672F122C}" type="presParOf" srcId="{9636C6A3-EB99-4CB5-A8E8-395EF9C3EF52}" destId="{7DB90C37-A092-4742-AA1C-858B1FC5D1FD}" srcOrd="2" destOrd="0" presId="urn:microsoft.com/office/officeart/2018/2/layout/IconLabelList"/>
    <dgm:cxn modelId="{560367C7-4600-4AD0-9BEE-8ACE970C99B8}" type="presParOf" srcId="{038894F3-CD76-4FEA-BD2E-D66D76E7DB84}" destId="{62AB2636-D27E-42AE-98F3-3299C6FA2323}" srcOrd="5" destOrd="0" presId="urn:microsoft.com/office/officeart/2018/2/layout/IconLabelList"/>
    <dgm:cxn modelId="{FF36CE8C-FCF5-46EA-BA3A-3F3799E28702}" type="presParOf" srcId="{038894F3-CD76-4FEA-BD2E-D66D76E7DB84}" destId="{4F7E1F8E-D22B-4FF9-8D80-1392E69DF850}" srcOrd="6" destOrd="0" presId="urn:microsoft.com/office/officeart/2018/2/layout/IconLabelList"/>
    <dgm:cxn modelId="{A5DBCFF6-75EA-46E8-9326-DB8A841BE7DA}" type="presParOf" srcId="{4F7E1F8E-D22B-4FF9-8D80-1392E69DF850}" destId="{601892DE-83B0-4C3F-9107-930FC301D526}" srcOrd="0" destOrd="0" presId="urn:microsoft.com/office/officeart/2018/2/layout/IconLabelList"/>
    <dgm:cxn modelId="{864CE079-CA8F-4644-BE19-94CDE9F0FD61}" type="presParOf" srcId="{4F7E1F8E-D22B-4FF9-8D80-1392E69DF850}" destId="{D5B5695E-CAB6-4303-A7FB-0B471C71CE74}" srcOrd="1" destOrd="0" presId="urn:microsoft.com/office/officeart/2018/2/layout/IconLabelList"/>
    <dgm:cxn modelId="{265830F3-91BA-4E59-BC9D-5D9CE99D7C9E}" type="presParOf" srcId="{4F7E1F8E-D22B-4FF9-8D80-1392E69DF850}" destId="{8A1004F4-8406-47BC-87CD-9AF909F689A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CCAECC1-1BA1-46A1-9CFC-BBD36C2F6EDC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8ED856C-C037-4C03-A232-BA886286A9DA}">
      <dgm:prSet/>
      <dgm:spPr/>
      <dgm:t>
        <a:bodyPr/>
        <a:lstStyle/>
        <a:p>
          <a:pPr>
            <a:lnSpc>
              <a:spcPct val="100000"/>
            </a:lnSpc>
          </a:pPr>
          <a:r>
            <a:rPr lang="es-CO"/>
            <a:t>Usted podrá recibir dos tipos de correos:</a:t>
          </a:r>
          <a:endParaRPr lang="en-US"/>
        </a:p>
      </dgm:t>
    </dgm:pt>
    <dgm:pt modelId="{07FB5BC9-1767-4D2C-BBE0-ACC05D320A37}" type="parTrans" cxnId="{33DB2C9D-B3F7-45A6-8A90-66FE9E9CFCD3}">
      <dgm:prSet/>
      <dgm:spPr/>
      <dgm:t>
        <a:bodyPr/>
        <a:lstStyle/>
        <a:p>
          <a:endParaRPr lang="en-US"/>
        </a:p>
      </dgm:t>
    </dgm:pt>
    <dgm:pt modelId="{32628616-DA50-451E-A454-719C582DAFEE}" type="sibTrans" cxnId="{33DB2C9D-B3F7-45A6-8A90-66FE9E9CFCD3}">
      <dgm:prSet/>
      <dgm:spPr/>
      <dgm:t>
        <a:bodyPr/>
        <a:lstStyle/>
        <a:p>
          <a:endParaRPr lang="en-US"/>
        </a:p>
      </dgm:t>
    </dgm:pt>
    <dgm:pt modelId="{E8ABDF54-A80E-428D-A970-950B38AC906A}">
      <dgm:prSet/>
      <dgm:spPr/>
      <dgm:t>
        <a:bodyPr/>
        <a:lstStyle/>
        <a:p>
          <a:pPr>
            <a:lnSpc>
              <a:spcPct val="100000"/>
            </a:lnSpc>
          </a:pPr>
          <a:r>
            <a:rPr lang="es-CO" dirty="0"/>
            <a:t>1. Mail, confirmando que usted ha sido el ganador del concurso, y seguido de ello, se le enviará una orden de compra, que debe ser firmada electrónicamente (sólo si tiene orden compra, puede iniciar la fabricación o gestiones para la entrega). Tenga en cuenta que la orden de compra, tendrá la fecha de entrega, con base a lo estipulado en el anexo resumen.</a:t>
          </a:r>
          <a:endParaRPr lang="en-US" dirty="0"/>
        </a:p>
      </dgm:t>
    </dgm:pt>
    <dgm:pt modelId="{B4E14B53-6065-4031-AFB5-EBB7A149F026}" type="parTrans" cxnId="{45896A3E-129D-44BD-904C-6A315E216979}">
      <dgm:prSet/>
      <dgm:spPr/>
      <dgm:t>
        <a:bodyPr/>
        <a:lstStyle/>
        <a:p>
          <a:endParaRPr lang="en-US"/>
        </a:p>
      </dgm:t>
    </dgm:pt>
    <dgm:pt modelId="{637E3A5F-7E13-4B42-BA8B-EB83DC80B6D8}" type="sibTrans" cxnId="{45896A3E-129D-44BD-904C-6A315E216979}">
      <dgm:prSet/>
      <dgm:spPr/>
      <dgm:t>
        <a:bodyPr/>
        <a:lstStyle/>
        <a:p>
          <a:endParaRPr lang="en-US"/>
        </a:p>
      </dgm:t>
    </dgm:pt>
    <dgm:pt modelId="{E1382980-6C07-4D40-AF1C-AC327B8ACDDB}">
      <dgm:prSet/>
      <dgm:spPr/>
      <dgm:t>
        <a:bodyPr/>
        <a:lstStyle/>
        <a:p>
          <a:pPr>
            <a:lnSpc>
              <a:spcPct val="100000"/>
            </a:lnSpc>
          </a:pPr>
          <a:r>
            <a:rPr lang="es-CO"/>
            <a:t>2. Mail de agradecimiento por su participación.</a:t>
          </a:r>
          <a:endParaRPr lang="en-US"/>
        </a:p>
      </dgm:t>
    </dgm:pt>
    <dgm:pt modelId="{EA649BDB-F75E-4F77-9E72-0AF6D301AA68}" type="parTrans" cxnId="{BAC1AC0D-8CD5-442A-A20A-4D352060D8F6}">
      <dgm:prSet/>
      <dgm:spPr/>
      <dgm:t>
        <a:bodyPr/>
        <a:lstStyle/>
        <a:p>
          <a:endParaRPr lang="en-US"/>
        </a:p>
      </dgm:t>
    </dgm:pt>
    <dgm:pt modelId="{DAFD96D8-217B-4529-847E-46863FEB3337}" type="sibTrans" cxnId="{BAC1AC0D-8CD5-442A-A20A-4D352060D8F6}">
      <dgm:prSet/>
      <dgm:spPr/>
      <dgm:t>
        <a:bodyPr/>
        <a:lstStyle/>
        <a:p>
          <a:endParaRPr lang="en-US"/>
        </a:p>
      </dgm:t>
    </dgm:pt>
    <dgm:pt modelId="{0F674C23-076B-40C3-88D5-4C5BF8871D8B}" type="pres">
      <dgm:prSet presAssocID="{ECCAECC1-1BA1-46A1-9CFC-BBD36C2F6EDC}" presName="root" presStyleCnt="0">
        <dgm:presLayoutVars>
          <dgm:dir/>
          <dgm:resizeHandles val="exact"/>
        </dgm:presLayoutVars>
      </dgm:prSet>
      <dgm:spPr/>
    </dgm:pt>
    <dgm:pt modelId="{CE9C6072-12B1-41FA-B859-B8356260294F}" type="pres">
      <dgm:prSet presAssocID="{18ED856C-C037-4C03-A232-BA886286A9DA}" presName="compNode" presStyleCnt="0"/>
      <dgm:spPr/>
    </dgm:pt>
    <dgm:pt modelId="{4F13A8C1-98C3-4435-894E-47980821BCF1}" type="pres">
      <dgm:prSet presAssocID="{18ED856C-C037-4C03-A232-BA886286A9DA}" presName="bgRect" presStyleLbl="bgShp" presStyleIdx="0" presStyleCnt="3"/>
      <dgm:spPr/>
    </dgm:pt>
    <dgm:pt modelId="{628D5235-E5CF-405C-A9F4-1D0EEABDBF6A}" type="pres">
      <dgm:prSet presAssocID="{18ED856C-C037-4C03-A232-BA886286A9D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bre"/>
        </a:ext>
      </dgm:extLst>
    </dgm:pt>
    <dgm:pt modelId="{9096D1E7-8FD0-4E89-A378-B5BD76194F5A}" type="pres">
      <dgm:prSet presAssocID="{18ED856C-C037-4C03-A232-BA886286A9DA}" presName="spaceRect" presStyleCnt="0"/>
      <dgm:spPr/>
    </dgm:pt>
    <dgm:pt modelId="{E32D5874-FE1D-4767-BC75-D1746F1571BD}" type="pres">
      <dgm:prSet presAssocID="{18ED856C-C037-4C03-A232-BA886286A9DA}" presName="parTx" presStyleLbl="revTx" presStyleIdx="0" presStyleCnt="3">
        <dgm:presLayoutVars>
          <dgm:chMax val="0"/>
          <dgm:chPref val="0"/>
        </dgm:presLayoutVars>
      </dgm:prSet>
      <dgm:spPr/>
    </dgm:pt>
    <dgm:pt modelId="{6DAE0E34-D38E-4F24-8892-6503B5474DB1}" type="pres">
      <dgm:prSet presAssocID="{32628616-DA50-451E-A454-719C582DAFEE}" presName="sibTrans" presStyleCnt="0"/>
      <dgm:spPr/>
    </dgm:pt>
    <dgm:pt modelId="{7AB06A93-45B4-4981-87CC-C7360932E6E9}" type="pres">
      <dgm:prSet presAssocID="{E8ABDF54-A80E-428D-A970-950B38AC906A}" presName="compNode" presStyleCnt="0"/>
      <dgm:spPr/>
    </dgm:pt>
    <dgm:pt modelId="{1C86F285-495E-4AE8-8D0B-DF48253DA26D}" type="pres">
      <dgm:prSet presAssocID="{E8ABDF54-A80E-428D-A970-950B38AC906A}" presName="bgRect" presStyleLbl="bgShp" presStyleIdx="1" presStyleCnt="3"/>
      <dgm:spPr/>
    </dgm:pt>
    <dgm:pt modelId="{9D9A5FAA-7F76-45B4-A158-67B09AC7C6F6}" type="pres">
      <dgm:prSet presAssocID="{E8ABDF54-A80E-428D-A970-950B38AC906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nta"/>
        </a:ext>
      </dgm:extLst>
    </dgm:pt>
    <dgm:pt modelId="{33142D7F-F64F-49F5-AC16-5B1EAE3E8177}" type="pres">
      <dgm:prSet presAssocID="{E8ABDF54-A80E-428D-A970-950B38AC906A}" presName="spaceRect" presStyleCnt="0"/>
      <dgm:spPr/>
    </dgm:pt>
    <dgm:pt modelId="{1E378C9A-632B-4B7A-AFC1-630B80CB482C}" type="pres">
      <dgm:prSet presAssocID="{E8ABDF54-A80E-428D-A970-950B38AC906A}" presName="parTx" presStyleLbl="revTx" presStyleIdx="1" presStyleCnt="3">
        <dgm:presLayoutVars>
          <dgm:chMax val="0"/>
          <dgm:chPref val="0"/>
        </dgm:presLayoutVars>
      </dgm:prSet>
      <dgm:spPr/>
    </dgm:pt>
    <dgm:pt modelId="{A078627F-E106-4206-894D-5F312522D806}" type="pres">
      <dgm:prSet presAssocID="{637E3A5F-7E13-4B42-BA8B-EB83DC80B6D8}" presName="sibTrans" presStyleCnt="0"/>
      <dgm:spPr/>
    </dgm:pt>
    <dgm:pt modelId="{D75CC6E6-79FD-43FB-A2A9-D3CDE7D1C83B}" type="pres">
      <dgm:prSet presAssocID="{E1382980-6C07-4D40-AF1C-AC327B8ACDDB}" presName="compNode" presStyleCnt="0"/>
      <dgm:spPr/>
    </dgm:pt>
    <dgm:pt modelId="{E6AA3994-11BD-48F5-BE0F-A5EA52D07A22}" type="pres">
      <dgm:prSet presAssocID="{E1382980-6C07-4D40-AF1C-AC327B8ACDDB}" presName="bgRect" presStyleLbl="bgShp" presStyleIdx="2" presStyleCnt="3"/>
      <dgm:spPr/>
    </dgm:pt>
    <dgm:pt modelId="{08E1259A-A4CA-40F1-B24A-6256EF76D2EB}" type="pres">
      <dgm:prSet presAssocID="{E1382980-6C07-4D40-AF1C-AC327B8ACDD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F6C9D240-E4F3-4271-969E-552F3DE46034}" type="pres">
      <dgm:prSet presAssocID="{E1382980-6C07-4D40-AF1C-AC327B8ACDDB}" presName="spaceRect" presStyleCnt="0"/>
      <dgm:spPr/>
    </dgm:pt>
    <dgm:pt modelId="{BDB8D1DE-82ED-4758-9B8C-AE08ACC9DF30}" type="pres">
      <dgm:prSet presAssocID="{E1382980-6C07-4D40-AF1C-AC327B8ACDD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AC1AC0D-8CD5-442A-A20A-4D352060D8F6}" srcId="{ECCAECC1-1BA1-46A1-9CFC-BBD36C2F6EDC}" destId="{E1382980-6C07-4D40-AF1C-AC327B8ACDDB}" srcOrd="2" destOrd="0" parTransId="{EA649BDB-F75E-4F77-9E72-0AF6D301AA68}" sibTransId="{DAFD96D8-217B-4529-847E-46863FEB3337}"/>
    <dgm:cxn modelId="{45896A3E-129D-44BD-904C-6A315E216979}" srcId="{ECCAECC1-1BA1-46A1-9CFC-BBD36C2F6EDC}" destId="{E8ABDF54-A80E-428D-A970-950B38AC906A}" srcOrd="1" destOrd="0" parTransId="{B4E14B53-6065-4031-AFB5-EBB7A149F026}" sibTransId="{637E3A5F-7E13-4B42-BA8B-EB83DC80B6D8}"/>
    <dgm:cxn modelId="{92506563-2C48-4AFF-8182-CABB0267F29A}" type="presOf" srcId="{ECCAECC1-1BA1-46A1-9CFC-BBD36C2F6EDC}" destId="{0F674C23-076B-40C3-88D5-4C5BF8871D8B}" srcOrd="0" destOrd="0" presId="urn:microsoft.com/office/officeart/2018/2/layout/IconVerticalSolidList"/>
    <dgm:cxn modelId="{33DB2C9D-B3F7-45A6-8A90-66FE9E9CFCD3}" srcId="{ECCAECC1-1BA1-46A1-9CFC-BBD36C2F6EDC}" destId="{18ED856C-C037-4C03-A232-BA886286A9DA}" srcOrd="0" destOrd="0" parTransId="{07FB5BC9-1767-4D2C-BBE0-ACC05D320A37}" sibTransId="{32628616-DA50-451E-A454-719C582DAFEE}"/>
    <dgm:cxn modelId="{15E708AF-ABAC-4E94-95DA-94CC7DF31043}" type="presOf" srcId="{18ED856C-C037-4C03-A232-BA886286A9DA}" destId="{E32D5874-FE1D-4767-BC75-D1746F1571BD}" srcOrd="0" destOrd="0" presId="urn:microsoft.com/office/officeart/2018/2/layout/IconVerticalSolidList"/>
    <dgm:cxn modelId="{624DD8BC-8436-4EDD-93B2-0BE0B939E674}" type="presOf" srcId="{E1382980-6C07-4D40-AF1C-AC327B8ACDDB}" destId="{BDB8D1DE-82ED-4758-9B8C-AE08ACC9DF30}" srcOrd="0" destOrd="0" presId="urn:microsoft.com/office/officeart/2018/2/layout/IconVerticalSolidList"/>
    <dgm:cxn modelId="{2C82FBD6-3AEF-4569-8471-41BF51918F68}" type="presOf" srcId="{E8ABDF54-A80E-428D-A970-950B38AC906A}" destId="{1E378C9A-632B-4B7A-AFC1-630B80CB482C}" srcOrd="0" destOrd="0" presId="urn:microsoft.com/office/officeart/2018/2/layout/IconVerticalSolidList"/>
    <dgm:cxn modelId="{2E9DC16A-9C03-4A8C-9945-0EA311B9A638}" type="presParOf" srcId="{0F674C23-076B-40C3-88D5-4C5BF8871D8B}" destId="{CE9C6072-12B1-41FA-B859-B8356260294F}" srcOrd="0" destOrd="0" presId="urn:microsoft.com/office/officeart/2018/2/layout/IconVerticalSolidList"/>
    <dgm:cxn modelId="{EC6F504F-C61D-4830-981C-C9B0530020C3}" type="presParOf" srcId="{CE9C6072-12B1-41FA-B859-B8356260294F}" destId="{4F13A8C1-98C3-4435-894E-47980821BCF1}" srcOrd="0" destOrd="0" presId="urn:microsoft.com/office/officeart/2018/2/layout/IconVerticalSolidList"/>
    <dgm:cxn modelId="{8A25F5F2-8E92-411A-B021-0DA1EDF7D0CF}" type="presParOf" srcId="{CE9C6072-12B1-41FA-B859-B8356260294F}" destId="{628D5235-E5CF-405C-A9F4-1D0EEABDBF6A}" srcOrd="1" destOrd="0" presId="urn:microsoft.com/office/officeart/2018/2/layout/IconVerticalSolidList"/>
    <dgm:cxn modelId="{4E2FB007-6AC6-422B-8571-627798EE5421}" type="presParOf" srcId="{CE9C6072-12B1-41FA-B859-B8356260294F}" destId="{9096D1E7-8FD0-4E89-A378-B5BD76194F5A}" srcOrd="2" destOrd="0" presId="urn:microsoft.com/office/officeart/2018/2/layout/IconVerticalSolidList"/>
    <dgm:cxn modelId="{96941AF2-16F0-4BB7-B187-C5482478B0A2}" type="presParOf" srcId="{CE9C6072-12B1-41FA-B859-B8356260294F}" destId="{E32D5874-FE1D-4767-BC75-D1746F1571BD}" srcOrd="3" destOrd="0" presId="urn:microsoft.com/office/officeart/2018/2/layout/IconVerticalSolidList"/>
    <dgm:cxn modelId="{EA6166C1-780B-44DB-A353-0960FF66BE90}" type="presParOf" srcId="{0F674C23-076B-40C3-88D5-4C5BF8871D8B}" destId="{6DAE0E34-D38E-4F24-8892-6503B5474DB1}" srcOrd="1" destOrd="0" presId="urn:microsoft.com/office/officeart/2018/2/layout/IconVerticalSolidList"/>
    <dgm:cxn modelId="{5D7839ED-ED48-4D62-A9CB-41D7ADEDE397}" type="presParOf" srcId="{0F674C23-076B-40C3-88D5-4C5BF8871D8B}" destId="{7AB06A93-45B4-4981-87CC-C7360932E6E9}" srcOrd="2" destOrd="0" presId="urn:microsoft.com/office/officeart/2018/2/layout/IconVerticalSolidList"/>
    <dgm:cxn modelId="{D953C33C-2455-4D15-9D96-228B84E13140}" type="presParOf" srcId="{7AB06A93-45B4-4981-87CC-C7360932E6E9}" destId="{1C86F285-495E-4AE8-8D0B-DF48253DA26D}" srcOrd="0" destOrd="0" presId="urn:microsoft.com/office/officeart/2018/2/layout/IconVerticalSolidList"/>
    <dgm:cxn modelId="{17A22474-1853-4AC9-BA0F-0FCF6EE333FF}" type="presParOf" srcId="{7AB06A93-45B4-4981-87CC-C7360932E6E9}" destId="{9D9A5FAA-7F76-45B4-A158-67B09AC7C6F6}" srcOrd="1" destOrd="0" presId="urn:microsoft.com/office/officeart/2018/2/layout/IconVerticalSolidList"/>
    <dgm:cxn modelId="{6531B363-F6B7-4BC3-B4AE-2E69B5FC5CE1}" type="presParOf" srcId="{7AB06A93-45B4-4981-87CC-C7360932E6E9}" destId="{33142D7F-F64F-49F5-AC16-5B1EAE3E8177}" srcOrd="2" destOrd="0" presId="urn:microsoft.com/office/officeart/2018/2/layout/IconVerticalSolidList"/>
    <dgm:cxn modelId="{78B9F0BC-6C6F-40EB-B0CF-23A085B7BB8F}" type="presParOf" srcId="{7AB06A93-45B4-4981-87CC-C7360932E6E9}" destId="{1E378C9A-632B-4B7A-AFC1-630B80CB482C}" srcOrd="3" destOrd="0" presId="urn:microsoft.com/office/officeart/2018/2/layout/IconVerticalSolidList"/>
    <dgm:cxn modelId="{D23F9411-6C1E-4D1D-A1A6-B5721EF84CB9}" type="presParOf" srcId="{0F674C23-076B-40C3-88D5-4C5BF8871D8B}" destId="{A078627F-E106-4206-894D-5F312522D806}" srcOrd="3" destOrd="0" presId="urn:microsoft.com/office/officeart/2018/2/layout/IconVerticalSolidList"/>
    <dgm:cxn modelId="{B56EC31E-8019-41B1-9047-F9A19292C1D8}" type="presParOf" srcId="{0F674C23-076B-40C3-88D5-4C5BF8871D8B}" destId="{D75CC6E6-79FD-43FB-A2A9-D3CDE7D1C83B}" srcOrd="4" destOrd="0" presId="urn:microsoft.com/office/officeart/2018/2/layout/IconVerticalSolidList"/>
    <dgm:cxn modelId="{F6185ACB-6BAB-4A8D-B590-A2776593C37D}" type="presParOf" srcId="{D75CC6E6-79FD-43FB-A2A9-D3CDE7D1C83B}" destId="{E6AA3994-11BD-48F5-BE0F-A5EA52D07A22}" srcOrd="0" destOrd="0" presId="urn:microsoft.com/office/officeart/2018/2/layout/IconVerticalSolidList"/>
    <dgm:cxn modelId="{07F00041-A3D1-40B7-90E5-CE028E4011A2}" type="presParOf" srcId="{D75CC6E6-79FD-43FB-A2A9-D3CDE7D1C83B}" destId="{08E1259A-A4CA-40F1-B24A-6256EF76D2EB}" srcOrd="1" destOrd="0" presId="urn:microsoft.com/office/officeart/2018/2/layout/IconVerticalSolidList"/>
    <dgm:cxn modelId="{3C5385A2-C6CB-4E9E-80D9-92E42B986F90}" type="presParOf" srcId="{D75CC6E6-79FD-43FB-A2A9-D3CDE7D1C83B}" destId="{F6C9D240-E4F3-4271-969E-552F3DE46034}" srcOrd="2" destOrd="0" presId="urn:microsoft.com/office/officeart/2018/2/layout/IconVerticalSolidList"/>
    <dgm:cxn modelId="{6DA25F1D-DB0C-45E8-B4F6-EDC2C45802BC}" type="presParOf" srcId="{D75CC6E6-79FD-43FB-A2A9-D3CDE7D1C83B}" destId="{BDB8D1DE-82ED-4758-9B8C-AE08ACC9DF3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E15638-FEFF-4F70-BF9F-B727124B79F0}">
      <dsp:nvSpPr>
        <dsp:cNvPr id="0" name=""/>
        <dsp:cNvSpPr/>
      </dsp:nvSpPr>
      <dsp:spPr>
        <a:xfrm>
          <a:off x="0" y="2758"/>
          <a:ext cx="67976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1759BF-1FEA-4D74-82C5-E8D0897EA6B7}">
      <dsp:nvSpPr>
        <dsp:cNvPr id="0" name=""/>
        <dsp:cNvSpPr/>
      </dsp:nvSpPr>
      <dsp:spPr>
        <a:xfrm>
          <a:off x="0" y="275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t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5200" kern="1200" dirty="0"/>
            <a:t>Publicación periódico el Espectador (</a:t>
          </a:r>
          <a:r>
            <a:rPr lang="es-CO" sz="1600" kern="1200" dirty="0"/>
            <a:t>sección clasificados</a:t>
          </a:r>
          <a:r>
            <a:rPr lang="es-CO" sz="4800" kern="1200" dirty="0"/>
            <a:t>)</a:t>
          </a:r>
          <a:endParaRPr lang="en-GB" sz="5200" kern="1200" dirty="0"/>
        </a:p>
      </dsp:txBody>
      <dsp:txXfrm>
        <a:off x="0" y="2758"/>
        <a:ext cx="6797675" cy="1881464"/>
      </dsp:txXfrm>
    </dsp:sp>
    <dsp:sp modelId="{9A158215-1EDE-425C-83EA-B19260BB510D}">
      <dsp:nvSpPr>
        <dsp:cNvPr id="0" name=""/>
        <dsp:cNvSpPr/>
      </dsp:nvSpPr>
      <dsp:spPr>
        <a:xfrm>
          <a:off x="0" y="1884223"/>
          <a:ext cx="6797675" cy="0"/>
        </a:xfrm>
        <a:prstGeom prst="line">
          <a:avLst/>
        </a:prstGeom>
        <a:solidFill>
          <a:schemeClr val="accent2">
            <a:hueOff val="-10048178"/>
            <a:satOff val="-281"/>
            <a:lumOff val="3529"/>
            <a:alphaOff val="0"/>
          </a:schemeClr>
        </a:solidFill>
        <a:ln w="15875" cap="flat" cmpd="sng" algn="ctr">
          <a:solidFill>
            <a:schemeClr val="accent2">
              <a:hueOff val="-10048178"/>
              <a:satOff val="-281"/>
              <a:lumOff val="3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348F4-732A-455D-AA7C-2AEECEE03F0D}">
      <dsp:nvSpPr>
        <dsp:cNvPr id="0" name=""/>
        <dsp:cNvSpPr/>
      </dsp:nvSpPr>
      <dsp:spPr>
        <a:xfrm>
          <a:off x="0" y="1884223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800" kern="1200" dirty="0"/>
            <a:t>Publicación en página web de GIZ</a:t>
          </a:r>
          <a:r>
            <a:rPr lang="es-CO" sz="5300" kern="1200" dirty="0"/>
            <a:t>(</a:t>
          </a:r>
          <a:r>
            <a:rPr lang="es-CO" sz="700" kern="1200" dirty="0"/>
            <a:t> </a:t>
          </a:r>
          <a:r>
            <a:rPr lang="en-GB" sz="1600" kern="1200" dirty="0" err="1">
              <a:hlinkClick xmlns:r="http://schemas.openxmlformats.org/officeDocument/2006/relationships" r:id="rId1"/>
            </a:rPr>
            <a:t>Licitaciónes</a:t>
          </a:r>
          <a:r>
            <a:rPr lang="en-GB" sz="1600" kern="1200" dirty="0">
              <a:hlinkClick xmlns:r="http://schemas.openxmlformats.org/officeDocument/2006/relationships" r:id="rId1"/>
            </a:rPr>
            <a:t> - </a:t>
          </a:r>
          <a:r>
            <a:rPr lang="en-GB" sz="1600" kern="1200" dirty="0" err="1">
              <a:hlinkClick xmlns:r="http://schemas.openxmlformats.org/officeDocument/2006/relationships" r:id="rId1"/>
            </a:rPr>
            <a:t>compras</a:t>
          </a:r>
          <a:r>
            <a:rPr lang="en-GB" sz="1600" kern="1200" dirty="0">
              <a:hlinkClick xmlns:r="http://schemas.openxmlformats.org/officeDocument/2006/relationships" r:id="rId1"/>
            </a:rPr>
            <a:t> - giz.de</a:t>
          </a:r>
          <a:r>
            <a:rPr lang="en-GB" sz="4400" kern="1200" dirty="0"/>
            <a:t>)</a:t>
          </a:r>
          <a:endParaRPr lang="en-GB" sz="5300" kern="1200" dirty="0"/>
        </a:p>
      </dsp:txBody>
      <dsp:txXfrm>
        <a:off x="0" y="1884223"/>
        <a:ext cx="6797675" cy="1881464"/>
      </dsp:txXfrm>
    </dsp:sp>
    <dsp:sp modelId="{6810A218-D1F7-4A38-A7A9-C190EC8D36A8}">
      <dsp:nvSpPr>
        <dsp:cNvPr id="0" name=""/>
        <dsp:cNvSpPr/>
      </dsp:nvSpPr>
      <dsp:spPr>
        <a:xfrm>
          <a:off x="0" y="3765688"/>
          <a:ext cx="6797675" cy="0"/>
        </a:xfrm>
        <a:prstGeom prst="line">
          <a:avLst/>
        </a:prstGeom>
        <a:solidFill>
          <a:schemeClr val="accent2">
            <a:hueOff val="-20096356"/>
            <a:satOff val="-562"/>
            <a:lumOff val="7059"/>
            <a:alphaOff val="0"/>
          </a:schemeClr>
        </a:solidFill>
        <a:ln w="15875" cap="flat" cmpd="sng" algn="ctr">
          <a:solidFill>
            <a:schemeClr val="accent2">
              <a:hueOff val="-20096356"/>
              <a:satOff val="-562"/>
              <a:lumOff val="7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4D913-48F8-4E88-9294-74404901DAB2}">
      <dsp:nvSpPr>
        <dsp:cNvPr id="0" name=""/>
        <dsp:cNvSpPr/>
      </dsp:nvSpPr>
      <dsp:spPr>
        <a:xfrm>
          <a:off x="0" y="3765688"/>
          <a:ext cx="6797675" cy="1881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4800" kern="1200" dirty="0"/>
            <a:t>Publicación en LinkedIn de GIZ Colombia </a:t>
          </a:r>
          <a:r>
            <a:rPr lang="es-CO" sz="5300" kern="1200" dirty="0"/>
            <a:t>(</a:t>
          </a:r>
          <a:r>
            <a:rPr lang="en-US" sz="1400" kern="1200" spc="200" dirty="0">
              <a:solidFill>
                <a:schemeClr val="tx1"/>
              </a:solidFill>
              <a:hlinkClick xmlns:r="http://schemas.openxmlformats.org/officeDocument/2006/relationships" r:id="rId2"/>
            </a:rPr>
            <a:t>(27) GIZ colombia | </a:t>
          </a:r>
          <a:r>
            <a:rPr lang="en-US" sz="1400" kern="1200" spc="200" dirty="0" err="1">
              <a:solidFill>
                <a:schemeClr val="tx1"/>
              </a:solidFill>
              <a:hlinkClick xmlns:r="http://schemas.openxmlformats.org/officeDocument/2006/relationships" r:id="rId2"/>
            </a:rPr>
            <a:t>linkedin</a:t>
          </a:r>
          <a:r>
            <a:rPr lang="en-US" sz="4800" kern="1200" spc="200" dirty="0">
              <a:solidFill>
                <a:schemeClr val="tx1"/>
              </a:solidFill>
            </a:rPr>
            <a:t>)</a:t>
          </a:r>
          <a:r>
            <a:rPr lang="es-CO" sz="4400" kern="1200" dirty="0"/>
            <a:t> </a:t>
          </a:r>
          <a:endParaRPr lang="en-GB" sz="5300" kern="1200" dirty="0"/>
        </a:p>
      </dsp:txBody>
      <dsp:txXfrm>
        <a:off x="0" y="3765688"/>
        <a:ext cx="6797675" cy="18814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C907B-7EB8-4985-A8BC-3F338DE7E414}">
      <dsp:nvSpPr>
        <dsp:cNvPr id="0" name=""/>
        <dsp:cNvSpPr/>
      </dsp:nvSpPr>
      <dsp:spPr>
        <a:xfrm>
          <a:off x="0" y="459"/>
          <a:ext cx="10058399" cy="107427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A810C-B1F8-4131-8975-F2DF66314E77}">
      <dsp:nvSpPr>
        <dsp:cNvPr id="0" name=""/>
        <dsp:cNvSpPr/>
      </dsp:nvSpPr>
      <dsp:spPr>
        <a:xfrm>
          <a:off x="324969" y="242171"/>
          <a:ext cx="590852" cy="5908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2F7A7-087B-4617-A4C7-BF6AFBAC7AB7}">
      <dsp:nvSpPr>
        <dsp:cNvPr id="0" name=""/>
        <dsp:cNvSpPr/>
      </dsp:nvSpPr>
      <dsp:spPr>
        <a:xfrm>
          <a:off x="1240791" y="459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1. El personal encargado, revisará únicamente los correos que hayan llegado al correo indicado dentro de la fecha establecida, con el número de proceso correcto y los documentos solicitados.</a:t>
          </a:r>
          <a:endParaRPr lang="en-US" sz="1800" kern="1200" dirty="0"/>
        </a:p>
      </dsp:txBody>
      <dsp:txXfrm>
        <a:off x="1240791" y="459"/>
        <a:ext cx="8817608" cy="1074277"/>
      </dsp:txXfrm>
    </dsp:sp>
    <dsp:sp modelId="{5D7C3B3C-0209-4CDC-99C5-30DEBF8795B2}">
      <dsp:nvSpPr>
        <dsp:cNvPr id="0" name=""/>
        <dsp:cNvSpPr/>
      </dsp:nvSpPr>
      <dsp:spPr>
        <a:xfrm>
          <a:off x="0" y="1343306"/>
          <a:ext cx="10058399" cy="107427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2DBDC-C964-4C00-8A2E-40998464FA25}">
      <dsp:nvSpPr>
        <dsp:cNvPr id="0" name=""/>
        <dsp:cNvSpPr/>
      </dsp:nvSpPr>
      <dsp:spPr>
        <a:xfrm>
          <a:off x="324969" y="1585019"/>
          <a:ext cx="590852" cy="5908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2645D6-3EA6-43FD-8B16-84C2B55AD88F}">
      <dsp:nvSpPr>
        <dsp:cNvPr id="0" name=""/>
        <dsp:cNvSpPr/>
      </dsp:nvSpPr>
      <dsp:spPr>
        <a:xfrm>
          <a:off x="1240791" y="1343306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2. Otro equipo de personas, revisa que haya relación entre el objeto de la compra y las actividades económicas que están dentro del RUT o cámara de comercio.</a:t>
          </a:r>
          <a:endParaRPr lang="en-US" sz="1800" kern="1200"/>
        </a:p>
      </dsp:txBody>
      <dsp:txXfrm>
        <a:off x="1240791" y="1343306"/>
        <a:ext cx="8817608" cy="1074277"/>
      </dsp:txXfrm>
    </dsp:sp>
    <dsp:sp modelId="{2CAFA2BD-2E41-449F-866F-641B6A9195F1}">
      <dsp:nvSpPr>
        <dsp:cNvPr id="0" name=""/>
        <dsp:cNvSpPr/>
      </dsp:nvSpPr>
      <dsp:spPr>
        <a:xfrm>
          <a:off x="0" y="2686153"/>
          <a:ext cx="10058399" cy="1074277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A3AAB-93B9-4625-996A-49F9F307CF6F}">
      <dsp:nvSpPr>
        <dsp:cNvPr id="0" name=""/>
        <dsp:cNvSpPr/>
      </dsp:nvSpPr>
      <dsp:spPr>
        <a:xfrm>
          <a:off x="324969" y="2927866"/>
          <a:ext cx="590852" cy="5908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0ED43-AAE3-4A45-B58A-BEDE5623E44B}">
      <dsp:nvSpPr>
        <dsp:cNvPr id="0" name=""/>
        <dsp:cNvSpPr/>
      </dsp:nvSpPr>
      <dsp:spPr>
        <a:xfrm>
          <a:off x="1240791" y="2686153"/>
          <a:ext cx="8817608" cy="1074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694" tIns="113694" rIns="113694" bIns="11369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3. El equipo de compras enviará la invitación a cotizar junto con las especificaciones técnicas a los proveedores que hayan pasado los dos filtros anteriores.</a:t>
          </a:r>
          <a:endParaRPr lang="en-US" sz="1800" kern="1200"/>
        </a:p>
      </dsp:txBody>
      <dsp:txXfrm>
        <a:off x="1240791" y="2686153"/>
        <a:ext cx="8817608" cy="10742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B7738-AE98-4849-8D22-81772147DC7B}">
      <dsp:nvSpPr>
        <dsp:cNvPr id="0" name=""/>
        <dsp:cNvSpPr/>
      </dsp:nvSpPr>
      <dsp:spPr>
        <a:xfrm>
          <a:off x="0" y="950065"/>
          <a:ext cx="3143249" cy="18859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/>
            <a:t>Tenga presente que requerimos las cantidades exactas, es decir, si pedimos 5 artículos de un mismo tipo, se debe cotizar 5.</a:t>
          </a:r>
          <a:endParaRPr lang="en-US" sz="1800" kern="1200"/>
        </a:p>
      </dsp:txBody>
      <dsp:txXfrm>
        <a:off x="0" y="950065"/>
        <a:ext cx="3143249" cy="1885950"/>
      </dsp:txXfrm>
    </dsp:sp>
    <dsp:sp modelId="{4C4A3AC8-F00D-42A7-98F0-FF47033030EE}">
      <dsp:nvSpPr>
        <dsp:cNvPr id="0" name=""/>
        <dsp:cNvSpPr/>
      </dsp:nvSpPr>
      <dsp:spPr>
        <a:xfrm>
          <a:off x="3457575" y="950065"/>
          <a:ext cx="3143249" cy="1885950"/>
        </a:xfrm>
        <a:prstGeom prst="rect">
          <a:avLst/>
        </a:prstGeom>
        <a:solidFill>
          <a:schemeClr val="accent5">
            <a:hueOff val="742357"/>
            <a:satOff val="4644"/>
            <a:lumOff val="-98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kern="1200" dirty="0"/>
            <a:t>Si se solicita un mínimo, significa que no debe cotizar menores, y si cotiza por encima de la característica, tenga presente, que la segunda evaluación es la económica.</a:t>
          </a:r>
          <a:endParaRPr lang="en-US" sz="1800" kern="1200" dirty="0"/>
        </a:p>
      </dsp:txBody>
      <dsp:txXfrm>
        <a:off x="3457575" y="950065"/>
        <a:ext cx="3143249" cy="1885950"/>
      </dsp:txXfrm>
    </dsp:sp>
    <dsp:sp modelId="{D94F85C9-3AFC-4B26-B5C8-3E8BF5D3EAC8}">
      <dsp:nvSpPr>
        <dsp:cNvPr id="0" name=""/>
        <dsp:cNvSpPr/>
      </dsp:nvSpPr>
      <dsp:spPr>
        <a:xfrm>
          <a:off x="6915149" y="950065"/>
          <a:ext cx="3143249" cy="1885950"/>
        </a:xfrm>
        <a:prstGeom prst="rect">
          <a:avLst/>
        </a:prstGeom>
        <a:solidFill>
          <a:schemeClr val="accent5">
            <a:hueOff val="1484714"/>
            <a:satOff val="9289"/>
            <a:lumOff val="-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Debe</a:t>
          </a:r>
          <a:r>
            <a:rPr lang="en-US" sz="1800" kern="1200" dirty="0"/>
            <a:t> </a:t>
          </a:r>
          <a:r>
            <a:rPr lang="en-US" sz="1800" kern="1200" dirty="0" err="1"/>
            <a:t>enviar</a:t>
          </a:r>
          <a:r>
            <a:rPr lang="en-US" sz="1800" kern="1200" dirty="0"/>
            <a:t> </a:t>
          </a:r>
          <a:r>
            <a:rPr lang="en-US" sz="1800" kern="1200" dirty="0" err="1"/>
            <a:t>certificaciones</a:t>
          </a:r>
          <a:r>
            <a:rPr lang="en-US" sz="1800" kern="1200" dirty="0"/>
            <a:t> </a:t>
          </a:r>
          <a:r>
            <a:rPr lang="en-US" sz="1800" kern="1200" dirty="0" err="1"/>
            <a:t>escritas</a:t>
          </a:r>
          <a:r>
            <a:rPr lang="en-US" sz="1800" kern="1200" dirty="0"/>
            <a:t> o </a:t>
          </a:r>
          <a:r>
            <a:rPr lang="en-US" sz="1800" kern="1200" dirty="0" err="1"/>
            <a:t>sellos</a:t>
          </a:r>
          <a:r>
            <a:rPr lang="en-US" sz="1800" kern="1200" dirty="0"/>
            <a:t> del </a:t>
          </a:r>
          <a:r>
            <a:rPr lang="en-US" sz="1800" kern="1200" dirty="0" err="1"/>
            <a:t>cumplimiento</a:t>
          </a:r>
          <a:r>
            <a:rPr lang="en-US" sz="1800" kern="1200" dirty="0"/>
            <a:t> de </a:t>
          </a:r>
          <a:r>
            <a:rPr lang="en-US" sz="1800" kern="1200" dirty="0" err="1"/>
            <a:t>los</a:t>
          </a:r>
          <a:r>
            <a:rPr lang="en-US" sz="1800" kern="1200" dirty="0"/>
            <a:t> </a:t>
          </a:r>
          <a:r>
            <a:rPr lang="en-US" sz="1800" kern="1200" dirty="0" err="1"/>
            <a:t>criterios</a:t>
          </a:r>
          <a:r>
            <a:rPr lang="en-US" sz="1800" kern="1200" dirty="0"/>
            <a:t> de </a:t>
          </a:r>
          <a:r>
            <a:rPr lang="en-US" sz="1800" kern="1200" dirty="0" err="1"/>
            <a:t>sostenibilidad</a:t>
          </a:r>
          <a:r>
            <a:rPr lang="en-US" sz="1800" kern="1200" dirty="0"/>
            <a:t> que se </a:t>
          </a:r>
          <a:r>
            <a:rPr lang="en-US" sz="1800" kern="1200" dirty="0" err="1"/>
            <a:t>solicitan</a:t>
          </a:r>
          <a:r>
            <a:rPr lang="en-US" sz="1800" kern="1200" dirty="0"/>
            <a:t>.</a:t>
          </a:r>
        </a:p>
      </dsp:txBody>
      <dsp:txXfrm>
        <a:off x="6915149" y="950065"/>
        <a:ext cx="3143249" cy="1885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36061-67DD-4F1D-9A16-971D5F05F3C2}">
      <dsp:nvSpPr>
        <dsp:cNvPr id="0" name=""/>
        <dsp:cNvSpPr/>
      </dsp:nvSpPr>
      <dsp:spPr>
        <a:xfrm>
          <a:off x="0" y="397298"/>
          <a:ext cx="6582555" cy="1404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-Debe discriminar todos los costos adicionales que consideren que se necesiten para llevar a cabo la entrega satisfactoriamente (transporte, embalaje, instalación, seguridad, etc.)</a:t>
          </a:r>
          <a:endParaRPr lang="en-US" sz="2000" kern="1200" dirty="0"/>
        </a:p>
      </dsp:txBody>
      <dsp:txXfrm>
        <a:off x="68538" y="465836"/>
        <a:ext cx="6445479" cy="1266924"/>
      </dsp:txXfrm>
    </dsp:sp>
    <dsp:sp modelId="{AA0F8A5D-1A8E-4E7B-AAC6-70D713424A34}">
      <dsp:nvSpPr>
        <dsp:cNvPr id="0" name=""/>
        <dsp:cNvSpPr/>
      </dsp:nvSpPr>
      <dsp:spPr>
        <a:xfrm>
          <a:off x="0" y="1858899"/>
          <a:ext cx="6582555" cy="1404000"/>
        </a:xfrm>
        <a:prstGeom prst="roundRect">
          <a:avLst/>
        </a:prstGeom>
        <a:solidFill>
          <a:schemeClr val="accent2">
            <a:hueOff val="-10048178"/>
            <a:satOff val="-281"/>
            <a:lumOff val="352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- Si es una licitación por lotes, debe totalizar con cada costo indirecto por separado. Recuerde que usted podría ganar uno, varios o todos los lotes, por lo que es necesario que discrimine cada costo para cada lote.</a:t>
          </a:r>
          <a:endParaRPr lang="en-US" sz="2000" kern="1200" dirty="0"/>
        </a:p>
      </dsp:txBody>
      <dsp:txXfrm>
        <a:off x="68538" y="1927437"/>
        <a:ext cx="6445479" cy="1266924"/>
      </dsp:txXfrm>
    </dsp:sp>
    <dsp:sp modelId="{93FC274F-95FE-46FA-823F-0B83ED8BE577}">
      <dsp:nvSpPr>
        <dsp:cNvPr id="0" name=""/>
        <dsp:cNvSpPr/>
      </dsp:nvSpPr>
      <dsp:spPr>
        <a:xfrm>
          <a:off x="0" y="3320499"/>
          <a:ext cx="6582555" cy="1404000"/>
        </a:xfrm>
        <a:prstGeom prst="roundRect">
          <a:avLst/>
        </a:prstGeom>
        <a:solidFill>
          <a:schemeClr val="accent2">
            <a:hueOff val="-20096356"/>
            <a:satOff val="-562"/>
            <a:lumOff val="7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-Debe discriminar el valor del IVA, por lo tanto, debe estar claro, cuál es el valor antes de IVA, cuál fue el % de IVA aplicado para producto, y cuanto es el total con IVA. (aplica también para los lotes)</a:t>
          </a:r>
          <a:endParaRPr lang="en-US" sz="2000" kern="1200" dirty="0"/>
        </a:p>
      </dsp:txBody>
      <dsp:txXfrm>
        <a:off x="68538" y="3389037"/>
        <a:ext cx="6445479" cy="12669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2F469E-E062-4EBC-BEA0-469E4CBA8893}">
      <dsp:nvSpPr>
        <dsp:cNvPr id="0" name=""/>
        <dsp:cNvSpPr/>
      </dsp:nvSpPr>
      <dsp:spPr>
        <a:xfrm>
          <a:off x="938775" y="620281"/>
          <a:ext cx="926133" cy="92613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C4E925-2394-4FCA-8D33-6865A62CED8E}">
      <dsp:nvSpPr>
        <dsp:cNvPr id="0" name=""/>
        <dsp:cNvSpPr/>
      </dsp:nvSpPr>
      <dsp:spPr>
        <a:xfrm>
          <a:off x="372805" y="1928298"/>
          <a:ext cx="2058075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72805" y="1928298"/>
        <a:ext cx="2058075" cy="1237500"/>
      </dsp:txXfrm>
    </dsp:sp>
    <dsp:sp modelId="{20F37761-270B-4813-8FC0-18A954444465}">
      <dsp:nvSpPr>
        <dsp:cNvPr id="0" name=""/>
        <dsp:cNvSpPr/>
      </dsp:nvSpPr>
      <dsp:spPr>
        <a:xfrm>
          <a:off x="3357014" y="620281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E9C075-74C4-41D6-8C08-CE45455B3214}">
      <dsp:nvSpPr>
        <dsp:cNvPr id="0" name=""/>
        <dsp:cNvSpPr/>
      </dsp:nvSpPr>
      <dsp:spPr>
        <a:xfrm>
          <a:off x="2791043" y="1928298"/>
          <a:ext cx="2058075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/>
            <a:t>Tenga en cuenta que todos deben tener coherencia entre sí, es decir, que si, en el anexo resumen, indica que el tiempo de entrega es en 3 días , esto mismo debe coincidir en los demás documentos donde relacione la fecha de entrega.</a:t>
          </a:r>
          <a:endParaRPr lang="en-US" sz="1100" kern="1200"/>
        </a:p>
      </dsp:txBody>
      <dsp:txXfrm>
        <a:off x="2791043" y="1928298"/>
        <a:ext cx="2058075" cy="1237500"/>
      </dsp:txXfrm>
    </dsp:sp>
    <dsp:sp modelId="{B14DC322-D6E3-418D-92D9-22A147563F05}">
      <dsp:nvSpPr>
        <dsp:cNvPr id="0" name=""/>
        <dsp:cNvSpPr/>
      </dsp:nvSpPr>
      <dsp:spPr>
        <a:xfrm>
          <a:off x="5775252" y="620281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B90C37-A092-4742-AA1C-858B1FC5D1FD}">
      <dsp:nvSpPr>
        <dsp:cNvPr id="0" name=""/>
        <dsp:cNvSpPr/>
      </dsp:nvSpPr>
      <dsp:spPr>
        <a:xfrm>
          <a:off x="5209281" y="1928298"/>
          <a:ext cx="2058075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/>
            <a:t>Recuerde indicar si son días calendarios o hábiles, por defecto GIZ, los toma como días hábiles.</a:t>
          </a:r>
          <a:endParaRPr lang="en-US" sz="1100" kern="1200"/>
        </a:p>
      </dsp:txBody>
      <dsp:txXfrm>
        <a:off x="5209281" y="1928298"/>
        <a:ext cx="2058075" cy="1237500"/>
      </dsp:txXfrm>
    </dsp:sp>
    <dsp:sp modelId="{601892DE-83B0-4C3F-9107-930FC301D526}">
      <dsp:nvSpPr>
        <dsp:cNvPr id="0" name=""/>
        <dsp:cNvSpPr/>
      </dsp:nvSpPr>
      <dsp:spPr>
        <a:xfrm>
          <a:off x="8193490" y="620281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004F4-8406-47BC-87CD-9AF909F689A3}">
      <dsp:nvSpPr>
        <dsp:cNvPr id="0" name=""/>
        <dsp:cNvSpPr/>
      </dsp:nvSpPr>
      <dsp:spPr>
        <a:xfrm>
          <a:off x="7627519" y="1928298"/>
          <a:ext cx="2058075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100" kern="1200" dirty="0"/>
            <a:t>Cuando se indica que el tiempo de entrega es determinante para la adjudicación significa que, si su propuesta de entrega es posterior, quedará descalificado.</a:t>
          </a:r>
          <a:endParaRPr lang="en-US" sz="1100" kern="1200" dirty="0"/>
        </a:p>
      </dsp:txBody>
      <dsp:txXfrm>
        <a:off x="7627519" y="1928298"/>
        <a:ext cx="2058075" cy="123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3A8C1-98C3-4435-894E-47980821BCF1}">
      <dsp:nvSpPr>
        <dsp:cNvPr id="0" name=""/>
        <dsp:cNvSpPr/>
      </dsp:nvSpPr>
      <dsp:spPr>
        <a:xfrm>
          <a:off x="0" y="5046"/>
          <a:ext cx="6910387" cy="132178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D5235-E5CF-405C-A9F4-1D0EEABDBF6A}">
      <dsp:nvSpPr>
        <dsp:cNvPr id="0" name=""/>
        <dsp:cNvSpPr/>
      </dsp:nvSpPr>
      <dsp:spPr>
        <a:xfrm>
          <a:off x="399840" y="302448"/>
          <a:ext cx="727694" cy="7269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D5874-FE1D-4767-BC75-D1746F1571BD}">
      <dsp:nvSpPr>
        <dsp:cNvPr id="0" name=""/>
        <dsp:cNvSpPr/>
      </dsp:nvSpPr>
      <dsp:spPr>
        <a:xfrm>
          <a:off x="1527376" y="5046"/>
          <a:ext cx="5042020" cy="1487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75" tIns="157375" rIns="157375" bIns="15737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/>
            <a:t>Usted podrá recibir dos tipos de correos:</a:t>
          </a:r>
          <a:endParaRPr lang="en-US" sz="1400" kern="1200"/>
        </a:p>
      </dsp:txBody>
      <dsp:txXfrm>
        <a:off x="1527376" y="5046"/>
        <a:ext cx="5042020" cy="1487011"/>
      </dsp:txXfrm>
    </dsp:sp>
    <dsp:sp modelId="{1C86F285-495E-4AE8-8D0B-DF48253DA26D}">
      <dsp:nvSpPr>
        <dsp:cNvPr id="0" name=""/>
        <dsp:cNvSpPr/>
      </dsp:nvSpPr>
      <dsp:spPr>
        <a:xfrm>
          <a:off x="0" y="1782206"/>
          <a:ext cx="6910387" cy="132178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5FAA-7F76-45B4-A158-67B09AC7C6F6}">
      <dsp:nvSpPr>
        <dsp:cNvPr id="0" name=""/>
        <dsp:cNvSpPr/>
      </dsp:nvSpPr>
      <dsp:spPr>
        <a:xfrm>
          <a:off x="399840" y="2079608"/>
          <a:ext cx="727694" cy="7269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78C9A-632B-4B7A-AFC1-630B80CB482C}">
      <dsp:nvSpPr>
        <dsp:cNvPr id="0" name=""/>
        <dsp:cNvSpPr/>
      </dsp:nvSpPr>
      <dsp:spPr>
        <a:xfrm>
          <a:off x="1527376" y="1782206"/>
          <a:ext cx="5042020" cy="1487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75" tIns="157375" rIns="157375" bIns="15737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 dirty="0"/>
            <a:t>1. Mail, confirmando que usted ha sido el ganador del concurso, y seguido de ello, se le enviará una orden de compra, que debe ser firmada electrónicamente (sólo si tiene orden compra, puede iniciar la fabricación o gestiones para la entrega). Tenga en cuenta que la orden de compra, tendrá la fecha de entrega, con base a lo estipulado en el anexo resumen.</a:t>
          </a:r>
          <a:endParaRPr lang="en-US" sz="1400" kern="1200" dirty="0"/>
        </a:p>
      </dsp:txBody>
      <dsp:txXfrm>
        <a:off x="1527376" y="1782206"/>
        <a:ext cx="5042020" cy="1487011"/>
      </dsp:txXfrm>
    </dsp:sp>
    <dsp:sp modelId="{E6AA3994-11BD-48F5-BE0F-A5EA52D07A22}">
      <dsp:nvSpPr>
        <dsp:cNvPr id="0" name=""/>
        <dsp:cNvSpPr/>
      </dsp:nvSpPr>
      <dsp:spPr>
        <a:xfrm>
          <a:off x="0" y="3559367"/>
          <a:ext cx="6910387" cy="132178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E1259A-A4CA-40F1-B24A-6256EF76D2EB}">
      <dsp:nvSpPr>
        <dsp:cNvPr id="0" name=""/>
        <dsp:cNvSpPr/>
      </dsp:nvSpPr>
      <dsp:spPr>
        <a:xfrm>
          <a:off x="399840" y="3856769"/>
          <a:ext cx="727694" cy="72698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B8D1DE-82ED-4758-9B8C-AE08ACC9DF30}">
      <dsp:nvSpPr>
        <dsp:cNvPr id="0" name=""/>
        <dsp:cNvSpPr/>
      </dsp:nvSpPr>
      <dsp:spPr>
        <a:xfrm>
          <a:off x="1527376" y="3559367"/>
          <a:ext cx="5042020" cy="14870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375" tIns="157375" rIns="157375" bIns="157375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400" kern="1200"/>
            <a:t>2. Mail de agradecimiento por su participación.</a:t>
          </a:r>
          <a:endParaRPr lang="en-US" sz="1400" kern="1200"/>
        </a:p>
      </dsp:txBody>
      <dsp:txXfrm>
        <a:off x="1527376" y="3559367"/>
        <a:ext cx="5042020" cy="1487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00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8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8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7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6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774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78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9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81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4/26/2024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357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o_comprasco_Quotation@giz.de" TargetMode="Externa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783ED3-7923-2881-D403-7828120463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807725"/>
            <a:ext cx="10909073" cy="1447062"/>
          </a:xfrm>
        </p:spPr>
        <p:txBody>
          <a:bodyPr>
            <a:normAutofit/>
          </a:bodyPr>
          <a:lstStyle/>
          <a:p>
            <a:pPr algn="ctr"/>
            <a:r>
              <a:rPr lang="es-CO" sz="4700" dirty="0"/>
              <a:t>Prácticas comerciales y normativas de la GIZ en procesos de compras</a:t>
            </a:r>
            <a:endParaRPr lang="en-GB" sz="4700" dirty="0"/>
          </a:p>
        </p:txBody>
      </p:sp>
      <p:pic>
        <p:nvPicPr>
          <p:cNvPr id="4" name="Picture 3" descr="A colorful light bulb with business icons">
            <a:extLst>
              <a:ext uri="{FF2B5EF4-FFF2-40B4-BE49-F238E27FC236}">
                <a16:creationId xmlns:a16="http://schemas.microsoft.com/office/drawing/2014/main" id="{102E4F59-4E3C-144F-D1FF-60AF4CE19C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465" b="8178"/>
          <a:stretch/>
        </p:blipFill>
        <p:spPr>
          <a:xfrm>
            <a:off x="3645199" y="771100"/>
            <a:ext cx="4888937" cy="275002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64CBAAB-7956-4763-9F69-A3FDBF1A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22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8BDBE5C-BBE9-4E89-BEE5-DEB6EAB87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63AF4D-AB50-2F34-0E53-E8415D343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34946"/>
            <a:ext cx="3689094" cy="5055904"/>
          </a:xfrm>
        </p:spPr>
        <p:txBody>
          <a:bodyPr anchor="ctr">
            <a:normAutofit/>
          </a:bodyPr>
          <a:lstStyle/>
          <a:p>
            <a:pPr lvl="0" algn="r"/>
            <a:r>
              <a:rPr lang="es-CO" dirty="0"/>
              <a:t>4.2. </a:t>
            </a:r>
            <a:r>
              <a:rPr lang="es-CO" dirty="0">
                <a:hlinkClick r:id="rId2" action="ppaction://hlinksldjump"/>
              </a:rPr>
              <a:t>Prepare su oferta económica </a:t>
            </a:r>
            <a:r>
              <a:rPr lang="es-CO" dirty="0"/>
              <a:t>en un documento aparte a la técnica en formato PDF. 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FC4168B-AA75-4715-9B96-CF84B170A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EFE63816-B48A-76A8-04FE-809AF459BB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235931"/>
              </p:ext>
            </p:extLst>
          </p:nvPr>
        </p:nvGraphicFramePr>
        <p:xfrm>
          <a:off x="4976031" y="634947"/>
          <a:ext cx="6582555" cy="512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922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83F871B-71F7-2305-7067-CF07016D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lvl="0"/>
            <a:r>
              <a:rPr lang="es-CO" dirty="0"/>
              <a:t>4.3. </a:t>
            </a:r>
            <a:r>
              <a:rPr lang="es-CO" dirty="0">
                <a:hlinkClick r:id="rId2" action="ppaction://hlinksldjump"/>
              </a:rPr>
              <a:t>Diligencie y firme todos los formatos anexos </a:t>
            </a:r>
            <a:r>
              <a:rPr lang="es-CO" dirty="0"/>
              <a:t>que se le envían.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7C37E1C-C70D-9223-1B1C-F35EB50377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419438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90255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087A6A-3EF6-53DA-CAD3-1139E59C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320" y="286603"/>
            <a:ext cx="10058400" cy="1450757"/>
          </a:xfrm>
        </p:spPr>
        <p:txBody>
          <a:bodyPr>
            <a:normAutofit/>
          </a:bodyPr>
          <a:lstStyle/>
          <a:p>
            <a:r>
              <a:rPr lang="es-CO" dirty="0"/>
              <a:t>4.4 </a:t>
            </a:r>
            <a:r>
              <a:rPr lang="es-CO" dirty="0">
                <a:hlinkClick r:id="rId2" action="ppaction://hlinksldjump"/>
              </a:rPr>
              <a:t>Envíe su oferta completa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6573" y="1895846"/>
            <a:ext cx="9784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 descr="Engranajes">
            <a:extLst>
              <a:ext uri="{FF2B5EF4-FFF2-40B4-BE49-F238E27FC236}">
                <a16:creationId xmlns:a16="http://schemas.microsoft.com/office/drawing/2014/main" id="{50229BDB-B255-BDAC-63B4-0B1F63365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509" y="2472903"/>
            <a:ext cx="3031484" cy="303148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AE3C67-BA5F-2241-9884-7126D2B98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60" y="2108201"/>
            <a:ext cx="6388260" cy="376089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CO" dirty="0"/>
              <a:t>1. Adjunte, oferta técnica (PDF), oferta económica (PDF) y los cuatro anexos.</a:t>
            </a:r>
          </a:p>
          <a:p>
            <a:pPr>
              <a:lnSpc>
                <a:spcPct val="110000"/>
              </a:lnSpc>
            </a:pPr>
            <a:r>
              <a:rPr lang="es-CO" dirty="0"/>
              <a:t>2. Verifique el tamaño de todos los documentos, si supera los 18 MB, por favor, use File transfer.</a:t>
            </a:r>
          </a:p>
          <a:p>
            <a:pPr>
              <a:lnSpc>
                <a:spcPct val="110000"/>
              </a:lnSpc>
            </a:pPr>
            <a:r>
              <a:rPr lang="es-CO" dirty="0"/>
              <a:t>3. Envíe su propuesta únicamente al correo que se le indica en la invitación y NO copie a nadie de GIZ, de lo contrario quedará descalificado.</a:t>
            </a:r>
          </a:p>
          <a:p>
            <a:pPr>
              <a:lnSpc>
                <a:spcPct val="110000"/>
              </a:lnSpc>
            </a:pPr>
            <a:r>
              <a:rPr lang="es-CO" dirty="0"/>
              <a:t>4. envíe antes de la fecha máxima, después de que el sistema marque el minuto siguiente al permitido, quedan descalificados.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2EDFE5-9478-4774-9D3D-FEC7DC708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285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7675161-DE93-DB0C-F68F-DC73E21B9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s-CO" dirty="0"/>
              <a:t>5. </a:t>
            </a:r>
            <a:r>
              <a:rPr lang="es-CO" dirty="0">
                <a:hlinkClick r:id="rId2" action="ppaction://hlinksldjump"/>
              </a:rPr>
              <a:t>Período de subsanaciones</a:t>
            </a:r>
            <a:endParaRPr lang="en-GB" dirty="0"/>
          </a:p>
        </p:txBody>
      </p:sp>
      <p:pic>
        <p:nvPicPr>
          <p:cNvPr id="5" name="Picture 4" descr="Sobres coloridos">
            <a:extLst>
              <a:ext uri="{FF2B5EF4-FFF2-40B4-BE49-F238E27FC236}">
                <a16:creationId xmlns:a16="http://schemas.microsoft.com/office/drawing/2014/main" id="{4B67B203-8533-337C-DF62-50014BF5B0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52" r="25285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11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05759CA-3D3F-E19A-9251-A0C6AD20B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es-CO" dirty="0"/>
              <a:t>Usted recibirá un correo desde REV_CO_comprasco_Inquiry, en caso de que se requiera precisar o justificar cualquier ítem. </a:t>
            </a:r>
          </a:p>
          <a:p>
            <a:r>
              <a:rPr lang="es-CO" dirty="0"/>
              <a:t>Tenga en cuenta que para presentar la subsanación tiene una fecha máxima.</a:t>
            </a:r>
          </a:p>
          <a:p>
            <a:r>
              <a:rPr lang="es-CO" dirty="0"/>
              <a:t>Así mismo, no debe modificar cantidades ni precios antes de IVA, de lo contrario quedará descalificado.  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765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FEBD0D2-AA2A-4936-A509-D629383E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E2CF2E-E5D7-EF8A-9B12-D18632E0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anchor="ctr">
            <a:normAutofit/>
          </a:bodyPr>
          <a:lstStyle/>
          <a:p>
            <a:r>
              <a:rPr lang="es-CO" dirty="0">
                <a:hlinkClick r:id="rId2" action="ppaction://hlinksldjump"/>
              </a:rPr>
              <a:t>6. Finalización proceso de licitación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6506110-E6E1-4309-83FA-C6B068FA3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A3A59910-85BF-5B9E-BFDE-9D27667C28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55289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830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FC37F-7B4B-96C0-1A4D-D02968E0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Tabla de contenido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B3CA4E-0561-2CCF-5127-C97E1C5F0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es-CO" dirty="0"/>
              <a:t>1. </a:t>
            </a:r>
            <a:r>
              <a:rPr lang="es-CO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Cómo ser parte de la base de datos de proveedores de GIZ Colombia?</a:t>
            </a:r>
            <a:endParaRPr lang="es-CO" dirty="0">
              <a:solidFill>
                <a:schemeClr val="tx1"/>
              </a:solidFill>
            </a:endParaRPr>
          </a:p>
          <a:p>
            <a:pPr lvl="1"/>
            <a:r>
              <a:rPr lang="es-CO" dirty="0">
                <a:solidFill>
                  <a:schemeClr val="tx1"/>
                </a:solidFill>
              </a:rPr>
              <a:t>2. </a:t>
            </a:r>
            <a:r>
              <a:rPr lang="es-ES" dirty="0">
                <a:solidFill>
                  <a:schemeClr val="tx1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¿Cómo participar en nuestros procesos de licitación pública?</a:t>
            </a:r>
            <a:endParaRPr lang="es-ES" dirty="0">
              <a:solidFill>
                <a:schemeClr val="tx1"/>
              </a:solidFill>
            </a:endParaRPr>
          </a:p>
          <a:p>
            <a:pPr marL="201168" lvl="1" indent="0">
              <a:buNone/>
            </a:pPr>
            <a:r>
              <a:rPr lang="es-ES" dirty="0">
                <a:solidFill>
                  <a:schemeClr val="tx1"/>
                </a:solidFill>
              </a:rPr>
              <a:t>	2.1 </a:t>
            </a:r>
            <a:r>
              <a:rPr lang="es-ES" dirty="0">
                <a:solidFill>
                  <a:srgbClr val="31944B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 </a:t>
            </a:r>
            <a:r>
              <a:rPr lang="es-CO" sz="1600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qué debe tener en cuenta para participar?</a:t>
            </a:r>
            <a:endParaRPr lang="es-CO" sz="16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es-CO" sz="1600" dirty="0">
                <a:solidFill>
                  <a:schemeClr val="tx1"/>
                </a:solidFill>
              </a:rPr>
              <a:t>	2.2</a:t>
            </a:r>
            <a:r>
              <a:rPr lang="es-CO" dirty="0">
                <a:solidFill>
                  <a:schemeClr val="tx1"/>
                </a:solidFill>
              </a:rPr>
              <a:t> </a:t>
            </a:r>
            <a:r>
              <a:rPr lang="es-ES" sz="1600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¿Cómo eligen los participantes?</a:t>
            </a:r>
            <a:endParaRPr lang="es-ES" sz="16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3. </a:t>
            </a:r>
            <a:r>
              <a:rPr lang="es-ES" sz="1600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¿Cuál es el correo de invitación a cotizar?</a:t>
            </a:r>
            <a:endParaRPr lang="es-ES" sz="16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4. </a:t>
            </a:r>
            <a:r>
              <a:rPr lang="es-ES" sz="1600"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¿Cómo presentar una oferta?</a:t>
            </a:r>
            <a:endParaRPr lang="es-ES" sz="16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	4.1 </a:t>
            </a:r>
            <a:r>
              <a:rPr lang="es-CO" sz="1600" dirty="0">
                <a:solidFill>
                  <a:schemeClr val="tx1"/>
                </a:solidFill>
              </a:rPr>
              <a:t>. </a:t>
            </a:r>
            <a:r>
              <a:rPr lang="es-CO" sz="1600" dirty="0">
                <a:solidFill>
                  <a:schemeClr val="tx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Prepare una oferta técnica </a:t>
            </a:r>
            <a:endParaRPr lang="es-CO" sz="16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es-CO" sz="1600" dirty="0">
                <a:solidFill>
                  <a:schemeClr val="tx1"/>
                </a:solidFill>
              </a:rPr>
              <a:t>	4.2 </a:t>
            </a:r>
            <a:r>
              <a:rPr lang="es-CO" sz="1600" dirty="0">
                <a:solidFill>
                  <a:schemeClr val="tx1"/>
                </a:solidFill>
                <a:hlinkClick r:id="rId9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Prepare su oferta económica </a:t>
            </a:r>
            <a:endParaRPr lang="es-CO" sz="16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es-CO" sz="1600" dirty="0">
                <a:solidFill>
                  <a:schemeClr val="tx1"/>
                </a:solidFill>
              </a:rPr>
              <a:t>	4.3 </a:t>
            </a:r>
            <a:r>
              <a:rPr lang="es-ES" sz="1600" dirty="0">
                <a:solidFill>
                  <a:schemeClr val="tx1"/>
                </a:solidFill>
                <a:hlinkClick r:id="rId10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Diligencie y firme todos los formatos anexos que se le envían.</a:t>
            </a:r>
            <a:endParaRPr lang="es-ES" sz="16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	4.4 </a:t>
            </a:r>
            <a:r>
              <a:rPr lang="es-ES" sz="1600" dirty="0">
                <a:solidFill>
                  <a:schemeClr val="tx1"/>
                </a:solidFill>
                <a:hlinkClick r:id="rId11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Envíe su oferta completa</a:t>
            </a:r>
            <a:endParaRPr lang="es-ES" sz="16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es-ES" sz="1600" dirty="0">
                <a:solidFill>
                  <a:schemeClr val="tx1"/>
                </a:solidFill>
              </a:rPr>
              <a:t>5. </a:t>
            </a:r>
            <a:r>
              <a:rPr lang="es-ES" sz="1600" dirty="0">
                <a:solidFill>
                  <a:schemeClr val="tx1"/>
                </a:solidFill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Período de subsanaciones</a:t>
            </a:r>
            <a:endParaRPr lang="es-ES" sz="16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r>
              <a:rPr lang="es-CO" sz="1900" dirty="0">
                <a:solidFill>
                  <a:schemeClr val="tx1"/>
                </a:solidFill>
              </a:rPr>
              <a:t>6. </a:t>
            </a:r>
            <a:r>
              <a:rPr lang="es-CO" sz="1600" dirty="0">
                <a:solidFill>
                  <a:schemeClr val="tx1"/>
                </a:solidFill>
                <a:hlinkClick r:id="rId1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Finalización proceso de licitación</a:t>
            </a:r>
            <a:endParaRPr lang="es-ES" sz="1600" dirty="0">
              <a:solidFill>
                <a:schemeClr val="tx1"/>
              </a:solidFill>
            </a:endParaRPr>
          </a:p>
          <a:p>
            <a:pPr marL="384048" lvl="2" indent="0">
              <a:buNone/>
            </a:pPr>
            <a:endParaRPr lang="es-ES" sz="1600" dirty="0"/>
          </a:p>
          <a:p>
            <a:endParaRPr lang="es-E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287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4C27E0-A652-D3AA-F44E-24949F41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Cómo ser parte de la base de datos de proveedores de GIZ Colombia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FDCB69-3007-A01D-04FA-39E3C120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Puede enviar su portafolio de bienes y servicios al siguiente correo: </a:t>
            </a:r>
          </a:p>
          <a:p>
            <a:pPr algn="ctr"/>
            <a:r>
              <a:rPr lang="es-CO" sz="1800" b="1" u="none" strike="noStrike" dirty="0" err="1">
                <a:solidFill>
                  <a:srgbClr val="000000"/>
                </a:solidFill>
                <a:effectLst/>
                <a:latin typeface="Helvetica" panose="020B0604020202020204" pitchFamily="34" charset="0"/>
                <a:ea typeface="Aptos" panose="020B0004020202020204" pitchFamily="34" charset="0"/>
                <a:hlinkClick r:id="rId3"/>
              </a:rPr>
              <a:t>co_comprasco_Quotation@giz.de</a:t>
            </a:r>
            <a:r>
              <a:rPr lang="es-CO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</a:p>
          <a:p>
            <a:r>
              <a:rPr lang="es-CO" b="1" dirty="0">
                <a:solidFill>
                  <a:srgbClr val="000000"/>
                </a:solidFill>
                <a:latin typeface="Calibri" panose="020F0502020204030204" pitchFamily="34" charset="0"/>
              </a:rPr>
              <a:t>De esta forma podremos invitarlo directamente a procesos de compra. </a:t>
            </a:r>
          </a:p>
          <a:p>
            <a:r>
              <a:rPr lang="es-CO" b="1" dirty="0">
                <a:solidFill>
                  <a:srgbClr val="FF0000"/>
                </a:solidFill>
                <a:latin typeface="Calibri" panose="020F0502020204030204" pitchFamily="34" charset="0"/>
              </a:rPr>
              <a:t>Tenga en cuenta que los procesos que están publicados en las páginas, usted deberá indicar que se encuentra interesado, independientemente de si está o no en nuestra base de datos y siempre deberá anexar los documentos que se solicitan.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322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1A2F27-F564-E7F9-C655-9D55FF157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s-ES" sz="3600" dirty="0">
                <a:solidFill>
                  <a:schemeClr val="bg1"/>
                </a:solidFill>
                <a:hlinkClick r:id="rId2" action="ppaction://hlinksldjump"/>
              </a:rPr>
              <a:t>2. ¿Cómo participar en nuestros procesos de licitación pública?</a:t>
            </a:r>
            <a:endParaRPr lang="en-GB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1BDDBF6-0B3A-D22F-7A68-705B2D3F0A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5338407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303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E315DF-EA3B-8ABD-82F4-0C3AEAFB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s-ES" sz="4400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2.1. ¿</a:t>
            </a:r>
            <a:r>
              <a:rPr lang="es-CO" sz="4400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qué debe tener en cuenta para participar? 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E307079-B3FC-ADA2-5F32-FE5C09BF3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617" y="2499919"/>
            <a:ext cx="5253144" cy="2620722"/>
          </a:xfrm>
          <a:prstGeom prst="rect">
            <a:avLst/>
          </a:prstGeom>
        </p:spPr>
      </p:pic>
      <p:cxnSp>
        <p:nvCxnSpPr>
          <p:cNvPr id="7" name="Conector: curvado 6">
            <a:extLst>
              <a:ext uri="{FF2B5EF4-FFF2-40B4-BE49-F238E27FC236}">
                <a16:creationId xmlns:a16="http://schemas.microsoft.com/office/drawing/2014/main" id="{3079DE73-4FB0-EF8B-BEB4-139EF6837100}"/>
              </a:ext>
            </a:extLst>
          </p:cNvPr>
          <p:cNvCxnSpPr>
            <a:cxnSpLocks/>
          </p:cNvCxnSpPr>
          <p:nvPr/>
        </p:nvCxnSpPr>
        <p:spPr>
          <a:xfrm rot="10800000">
            <a:off x="3139440" y="3911599"/>
            <a:ext cx="3029602" cy="1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3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039B1A-32C1-B3CE-4590-E536AFDD9E8F}"/>
              </a:ext>
            </a:extLst>
          </p:cNvPr>
          <p:cNvSpPr txBox="1"/>
          <p:nvPr/>
        </p:nvSpPr>
        <p:spPr>
          <a:xfrm>
            <a:off x="944880" y="3177539"/>
            <a:ext cx="284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Número de proceso al que se está invitando a participar</a:t>
            </a:r>
            <a:endParaRPr lang="en-GB" dirty="0"/>
          </a:p>
          <a:p>
            <a:endParaRPr lang="en-GB" dirty="0"/>
          </a:p>
        </p:txBody>
      </p:sp>
      <p:sp>
        <p:nvSpPr>
          <p:cNvPr id="22" name="Cerrar llave 21">
            <a:extLst>
              <a:ext uri="{FF2B5EF4-FFF2-40B4-BE49-F238E27FC236}">
                <a16:creationId xmlns:a16="http://schemas.microsoft.com/office/drawing/2014/main" id="{4AD8F520-5C32-A989-D3D5-7AB7E0026FAE}"/>
              </a:ext>
            </a:extLst>
          </p:cNvPr>
          <p:cNvSpPr/>
          <p:nvPr/>
        </p:nvSpPr>
        <p:spPr>
          <a:xfrm>
            <a:off x="9114731" y="3857624"/>
            <a:ext cx="426720" cy="229507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D92503E-14A7-0FB0-456B-B6EBB3E717C2}"/>
              </a:ext>
            </a:extLst>
          </p:cNvPr>
          <p:cNvSpPr txBox="1"/>
          <p:nvPr/>
        </p:nvSpPr>
        <p:spPr>
          <a:xfrm>
            <a:off x="9541451" y="3632275"/>
            <a:ext cx="2011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Fecha máxima para enviar su correo.</a:t>
            </a:r>
          </a:p>
          <a:p>
            <a:endParaRPr lang="en-GB" dirty="0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4F1F7EE4-67BD-CE91-860F-38015FA02D27}"/>
              </a:ext>
            </a:extLst>
          </p:cNvPr>
          <p:cNvCxnSpPr>
            <a:cxnSpLocks/>
          </p:cNvCxnSpPr>
          <p:nvPr/>
        </p:nvCxnSpPr>
        <p:spPr>
          <a:xfrm flipH="1">
            <a:off x="3332480" y="4377868"/>
            <a:ext cx="811681" cy="58021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1258898-9360-F983-9662-1F33A21B8FC8}"/>
              </a:ext>
            </a:extLst>
          </p:cNvPr>
          <p:cNvSpPr txBox="1"/>
          <p:nvPr/>
        </p:nvSpPr>
        <p:spPr>
          <a:xfrm>
            <a:off x="1508255" y="5017256"/>
            <a:ext cx="326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/>
              <a:t>Documentos que debe anexar</a:t>
            </a:r>
            <a:endParaRPr lang="en-GB" dirty="0"/>
          </a:p>
        </p:txBody>
      </p: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22C53760-73CE-1C1A-FE79-F0E6C95FD464}"/>
              </a:ext>
            </a:extLst>
          </p:cNvPr>
          <p:cNvCxnSpPr>
            <a:cxnSpLocks/>
          </p:cNvCxnSpPr>
          <p:nvPr/>
        </p:nvCxnSpPr>
        <p:spPr>
          <a:xfrm flipV="1">
            <a:off x="8699383" y="2722880"/>
            <a:ext cx="1257417" cy="87884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19FE16E-0AC8-315B-6099-6150A73A7E66}"/>
              </a:ext>
            </a:extLst>
          </p:cNvPr>
          <p:cNvSpPr txBox="1"/>
          <p:nvPr/>
        </p:nvSpPr>
        <p:spPr>
          <a:xfrm>
            <a:off x="9956800" y="2122715"/>
            <a:ext cx="2011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Único correo de envío.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6223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7A4C6-69A6-FAF8-35C2-92E381B1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hlinkClick r:id="rId2" action="ppaction://hlinksldjump"/>
              </a:rPr>
              <a:t>2.2. ¿Cómo eligen los participantes?</a:t>
            </a:r>
            <a:endParaRPr lang="es-ES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D291D32-0B6E-32BB-E3E0-B06E959DEA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163672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119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BC4C21-DA06-BF70-C4F9-1370BD26D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>
                <a:hlinkClick r:id="rId2" action="ppaction://hlinksldjump"/>
              </a:rPr>
              <a:t>3. ¿Cuál es el correo de invitación a cotizar?</a:t>
            </a:r>
            <a:endParaRPr lang="en-GB" dirty="0"/>
          </a:p>
        </p:txBody>
      </p:sp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3C90D8E5-7EE9-FDB6-6009-D98759AA5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3835" y="2213818"/>
            <a:ext cx="8344329" cy="3378374"/>
          </a:xfr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6C6D6A51-B549-97FE-012B-17E80C8CC479}"/>
              </a:ext>
            </a:extLst>
          </p:cNvPr>
          <p:cNvCxnSpPr>
            <a:cxnSpLocks/>
          </p:cNvCxnSpPr>
          <p:nvPr/>
        </p:nvCxnSpPr>
        <p:spPr>
          <a:xfrm flipV="1">
            <a:off x="3708400" y="2213818"/>
            <a:ext cx="1642325" cy="468422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0FE6DA3-AC63-3BBB-6B1E-007B06B18A4E}"/>
              </a:ext>
            </a:extLst>
          </p:cNvPr>
          <p:cNvSpPr txBox="1"/>
          <p:nvPr/>
        </p:nvSpPr>
        <p:spPr>
          <a:xfrm>
            <a:off x="5293362" y="1997913"/>
            <a:ext cx="48846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>
                <a:solidFill>
                  <a:srgbClr val="002060"/>
                </a:solidFill>
                <a:latin typeface="Abadi" panose="020B0604020104020204" pitchFamily="34" charset="0"/>
              </a:rPr>
              <a:t>Único correo válido para recibir cotizaciones formales</a:t>
            </a:r>
            <a:endParaRPr lang="en-GB" sz="1600" i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sp>
        <p:nvSpPr>
          <p:cNvPr id="17" name="Cerrar llave 16">
            <a:extLst>
              <a:ext uri="{FF2B5EF4-FFF2-40B4-BE49-F238E27FC236}">
                <a16:creationId xmlns:a16="http://schemas.microsoft.com/office/drawing/2014/main" id="{C172C767-4C30-A06E-96EC-A06502B2A38D}"/>
              </a:ext>
            </a:extLst>
          </p:cNvPr>
          <p:cNvSpPr/>
          <p:nvPr/>
        </p:nvSpPr>
        <p:spPr>
          <a:xfrm rot="16200000">
            <a:off x="6105024" y="578482"/>
            <a:ext cx="194634" cy="4725078"/>
          </a:xfrm>
          <a:prstGeom prst="rightBrac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43E113E-0F90-5CFB-29EB-92CD7C58A1C1}"/>
              </a:ext>
            </a:extLst>
          </p:cNvPr>
          <p:cNvSpPr txBox="1"/>
          <p:nvPr/>
        </p:nvSpPr>
        <p:spPr>
          <a:xfrm>
            <a:off x="4529562" y="2528708"/>
            <a:ext cx="4009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i="1" dirty="0">
                <a:solidFill>
                  <a:srgbClr val="002060"/>
                </a:solidFill>
                <a:latin typeface="Abadi" panose="020B0604020104020204" pitchFamily="34" charset="0"/>
              </a:rPr>
              <a:t>Todos deben venir diligenciados y firmados</a:t>
            </a:r>
            <a:endParaRPr lang="en-GB" sz="1600" i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63B0923B-A26D-F541-043C-073BD1E95215}"/>
              </a:ext>
            </a:extLst>
          </p:cNvPr>
          <p:cNvCxnSpPr>
            <a:cxnSpLocks/>
          </p:cNvCxnSpPr>
          <p:nvPr/>
        </p:nvCxnSpPr>
        <p:spPr>
          <a:xfrm flipH="1" flipV="1">
            <a:off x="1614115" y="3386125"/>
            <a:ext cx="422285" cy="73381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9FE99367-6853-8C09-4656-7F763B0662C1}"/>
              </a:ext>
            </a:extLst>
          </p:cNvPr>
          <p:cNvSpPr txBox="1"/>
          <p:nvPr/>
        </p:nvSpPr>
        <p:spPr>
          <a:xfrm>
            <a:off x="424837" y="2687329"/>
            <a:ext cx="1302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rgbClr val="002060"/>
                </a:solidFill>
                <a:latin typeface="Abadi" panose="020B0604020104020204" pitchFamily="34" charset="0"/>
              </a:rPr>
              <a:t>Acá encontrará las especificaciones técnicas</a:t>
            </a:r>
            <a:endParaRPr lang="en-GB" sz="1400" i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27" name="Conector: angular 26">
            <a:extLst>
              <a:ext uri="{FF2B5EF4-FFF2-40B4-BE49-F238E27FC236}">
                <a16:creationId xmlns:a16="http://schemas.microsoft.com/office/drawing/2014/main" id="{015E40DB-6D4E-78E5-D856-49D3AF011602}"/>
              </a:ext>
            </a:extLst>
          </p:cNvPr>
          <p:cNvCxnSpPr>
            <a:cxnSpLocks/>
          </p:cNvCxnSpPr>
          <p:nvPr/>
        </p:nvCxnSpPr>
        <p:spPr>
          <a:xfrm>
            <a:off x="5191760" y="3616960"/>
            <a:ext cx="5076404" cy="91440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F8BABDD-A870-00CD-EC7D-6CEE47EDD930}"/>
              </a:ext>
            </a:extLst>
          </p:cNvPr>
          <p:cNvSpPr txBox="1"/>
          <p:nvPr/>
        </p:nvSpPr>
        <p:spPr>
          <a:xfrm>
            <a:off x="10211784" y="3386125"/>
            <a:ext cx="1605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rgbClr val="002060"/>
                </a:solidFill>
                <a:latin typeface="Abadi" panose="020B0604020104020204" pitchFamily="34" charset="0"/>
              </a:rPr>
              <a:t>Instrucciones para subir archivos mayores a 18MB</a:t>
            </a:r>
            <a:endParaRPr lang="en-GB" sz="1400" i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34" name="Conector: angular 33">
            <a:extLst>
              <a:ext uri="{FF2B5EF4-FFF2-40B4-BE49-F238E27FC236}">
                <a16:creationId xmlns:a16="http://schemas.microsoft.com/office/drawing/2014/main" id="{3065B0B1-7EFC-59D9-75EA-B10163D4FDF4}"/>
              </a:ext>
            </a:extLst>
          </p:cNvPr>
          <p:cNvCxnSpPr>
            <a:cxnSpLocks/>
          </p:cNvCxnSpPr>
          <p:nvPr/>
        </p:nvCxnSpPr>
        <p:spPr>
          <a:xfrm flipV="1">
            <a:off x="7965440" y="3096710"/>
            <a:ext cx="2302724" cy="332289"/>
          </a:xfrm>
          <a:prstGeom prst="bentConnector3">
            <a:avLst>
              <a:gd name="adj1" fmla="val 93680"/>
            </a:avLst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90D76A4-4FA2-D689-98ED-DD4F95960B4B}"/>
              </a:ext>
            </a:extLst>
          </p:cNvPr>
          <p:cNvSpPr txBox="1"/>
          <p:nvPr/>
        </p:nvSpPr>
        <p:spPr>
          <a:xfrm>
            <a:off x="10155404" y="2513093"/>
            <a:ext cx="1605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rgbClr val="002060"/>
                </a:solidFill>
                <a:latin typeface="Abadi" panose="020B0604020104020204" pitchFamily="34" charset="0"/>
              </a:rPr>
              <a:t>Datos legales para dirigir la cotización</a:t>
            </a:r>
            <a:endParaRPr lang="en-GB" sz="1400" i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42" name="Conector: angular 41">
            <a:extLst>
              <a:ext uri="{FF2B5EF4-FFF2-40B4-BE49-F238E27FC236}">
                <a16:creationId xmlns:a16="http://schemas.microsoft.com/office/drawing/2014/main" id="{D761B4EF-6957-1231-0390-BA13AF305C6A}"/>
              </a:ext>
            </a:extLst>
          </p:cNvPr>
          <p:cNvCxnSpPr>
            <a:cxnSpLocks/>
          </p:cNvCxnSpPr>
          <p:nvPr/>
        </p:nvCxnSpPr>
        <p:spPr>
          <a:xfrm>
            <a:off x="6623437" y="3903005"/>
            <a:ext cx="3644727" cy="443569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AACFBE98-13B9-2203-DC10-330C878F5457}"/>
              </a:ext>
            </a:extLst>
          </p:cNvPr>
          <p:cNvCxnSpPr/>
          <p:nvPr/>
        </p:nvCxnSpPr>
        <p:spPr>
          <a:xfrm>
            <a:off x="6615485" y="3922404"/>
            <a:ext cx="0" cy="282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FA1834B4-DA4D-1363-A44A-9079F2711D40}"/>
              </a:ext>
            </a:extLst>
          </p:cNvPr>
          <p:cNvSpPr txBox="1"/>
          <p:nvPr/>
        </p:nvSpPr>
        <p:spPr>
          <a:xfrm>
            <a:off x="10239974" y="4145901"/>
            <a:ext cx="16050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rgbClr val="002060"/>
                </a:solidFill>
                <a:latin typeface="Abadi" panose="020B0604020104020204" pitchFamily="34" charset="0"/>
              </a:rPr>
              <a:t>Fecha máxima para enviar la oferta</a:t>
            </a:r>
            <a:endParaRPr lang="en-GB" sz="1400" i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D2B4EF59-9EA7-3667-A97B-533655C9EC83}"/>
              </a:ext>
            </a:extLst>
          </p:cNvPr>
          <p:cNvCxnSpPr/>
          <p:nvPr/>
        </p:nvCxnSpPr>
        <p:spPr>
          <a:xfrm flipH="1">
            <a:off x="1614115" y="4263736"/>
            <a:ext cx="341525" cy="0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33382AA-9523-3A63-930C-F1A58E8CA3D4}"/>
              </a:ext>
            </a:extLst>
          </p:cNvPr>
          <p:cNvSpPr txBox="1"/>
          <p:nvPr/>
        </p:nvSpPr>
        <p:spPr>
          <a:xfrm>
            <a:off x="271257" y="3792829"/>
            <a:ext cx="149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rgbClr val="002060"/>
                </a:solidFill>
                <a:latin typeface="Abadi" panose="020B0604020104020204" pitchFamily="34" charset="0"/>
              </a:rPr>
              <a:t>Único correo al que debe enviar sus preguntas y oferta</a:t>
            </a:r>
            <a:endParaRPr lang="en-GB" sz="1400" i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56" name="Conector: angular 55">
            <a:extLst>
              <a:ext uri="{FF2B5EF4-FFF2-40B4-BE49-F238E27FC236}">
                <a16:creationId xmlns:a16="http://schemas.microsoft.com/office/drawing/2014/main" id="{15864CB4-7D4A-8F33-F485-A79FA26A183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42554" y="5001370"/>
            <a:ext cx="3750809" cy="397564"/>
          </a:xfrm>
          <a:prstGeom prst="bentConnector3">
            <a:avLst>
              <a:gd name="adj1" fmla="val 92398"/>
            </a:avLst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60">
            <a:extLst>
              <a:ext uri="{FF2B5EF4-FFF2-40B4-BE49-F238E27FC236}">
                <a16:creationId xmlns:a16="http://schemas.microsoft.com/office/drawing/2014/main" id="{DB36350A-12BE-D80A-39D3-1EB5485E6D75}"/>
              </a:ext>
            </a:extLst>
          </p:cNvPr>
          <p:cNvCxnSpPr/>
          <p:nvPr/>
        </p:nvCxnSpPr>
        <p:spPr>
          <a:xfrm flipV="1">
            <a:off x="5293362" y="4843674"/>
            <a:ext cx="0" cy="149745"/>
          </a:xfrm>
          <a:prstGeom prst="line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ED11F1AB-831E-82D0-ACCE-3AD0FB91293A}"/>
              </a:ext>
            </a:extLst>
          </p:cNvPr>
          <p:cNvSpPr txBox="1"/>
          <p:nvPr/>
        </p:nvSpPr>
        <p:spPr>
          <a:xfrm>
            <a:off x="271257" y="4867528"/>
            <a:ext cx="14977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rgbClr val="002060"/>
                </a:solidFill>
                <a:latin typeface="Abadi" panose="020B0604020104020204" pitchFamily="34" charset="0"/>
              </a:rPr>
              <a:t># de proceso que debe relacionar en el Asunto de su correo</a:t>
            </a:r>
            <a:endParaRPr lang="en-GB" sz="1400" i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676D8605-C53B-4426-B09A-77026D5A595B}"/>
              </a:ext>
            </a:extLst>
          </p:cNvPr>
          <p:cNvCxnSpPr/>
          <p:nvPr/>
        </p:nvCxnSpPr>
        <p:spPr>
          <a:xfrm>
            <a:off x="6534277" y="5200152"/>
            <a:ext cx="0" cy="332625"/>
          </a:xfrm>
          <a:prstGeom prst="straightConnector1">
            <a:avLst/>
          </a:prstGeom>
          <a:ln w="19050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uadroTexto 64">
            <a:extLst>
              <a:ext uri="{FF2B5EF4-FFF2-40B4-BE49-F238E27FC236}">
                <a16:creationId xmlns:a16="http://schemas.microsoft.com/office/drawing/2014/main" id="{5894F225-C167-35DF-C2DD-8D3555E04103}"/>
              </a:ext>
            </a:extLst>
          </p:cNvPr>
          <p:cNvSpPr txBox="1"/>
          <p:nvPr/>
        </p:nvSpPr>
        <p:spPr>
          <a:xfrm>
            <a:off x="5740919" y="5452303"/>
            <a:ext cx="2154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i="1" dirty="0">
                <a:solidFill>
                  <a:srgbClr val="002060"/>
                </a:solidFill>
                <a:latin typeface="Abadi" panose="020B0604020104020204" pitchFamily="34" charset="0"/>
              </a:rPr>
              <a:t>Fecha máxima para realizar preguntas</a:t>
            </a:r>
            <a:endParaRPr lang="en-GB" sz="1400" i="1" dirty="0">
              <a:solidFill>
                <a:srgbClr val="00206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768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6BE9F3A-A637-B8E1-7F4E-F9A3E37EB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hlinkClick r:id="rId2" action="ppaction://hlinksldjump"/>
              </a:rPr>
              <a:t>4. ¿Cómo presentar una oferta?</a:t>
            </a:r>
            <a:endParaRPr lang="en-GB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5A6BDF2-92A9-3CBF-910B-BF6E03387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/>
              <a:t>1. Prepare la oferta técnica.</a:t>
            </a:r>
          </a:p>
          <a:p>
            <a:r>
              <a:rPr lang="es-CO" dirty="0"/>
              <a:t>2. Prepare la oferta económica.</a:t>
            </a:r>
          </a:p>
          <a:p>
            <a:r>
              <a:rPr lang="es-CO" dirty="0"/>
              <a:t>3. Verifique, diligencie y firme todos los formatos anexos que se le envían.</a:t>
            </a:r>
          </a:p>
          <a:p>
            <a:r>
              <a:rPr lang="es-CO" dirty="0"/>
              <a:t>4. Envíe su oferta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389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4EB3B78-3060-2044-825F-EF6EA0A47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s-CO" sz="2300" dirty="0"/>
              <a:t>4.1</a:t>
            </a:r>
            <a:r>
              <a:rPr lang="es-CO" sz="2300" dirty="0">
                <a:hlinkClick r:id="rId2" action="ppaction://hlinksldjump"/>
              </a:rPr>
              <a:t>. Prepare una oferta técnica </a:t>
            </a:r>
            <a:r>
              <a:rPr lang="es-CO" sz="2300" dirty="0"/>
              <a:t>en un documento aparte a la económica en formato PDF. Debe presentar para cada producto ofertado una ficha técnica, que contenga como mínimo, la </a:t>
            </a:r>
            <a:r>
              <a:rPr lang="es-CO" sz="2300" dirty="0" err="1"/>
              <a:t>imágen</a:t>
            </a:r>
            <a:r>
              <a:rPr lang="es-CO" sz="2300" dirty="0"/>
              <a:t> de referencia, marca y/o modelo ofertado, características del bien , donde se pueda comprobar que están ofertando lo que requerimos.</a:t>
            </a:r>
            <a:endParaRPr lang="en-GB" sz="23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F85DAC31-3035-0992-A6BF-4EF7614B7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275888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630771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1159</Words>
  <Application>Microsoft Office PowerPoint</Application>
  <PresentationFormat>Panorámica</PresentationFormat>
  <Paragraphs>73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Abadi</vt:lpstr>
      <vt:lpstr>Arial Nova</vt:lpstr>
      <vt:lpstr>Arial Nova Light</vt:lpstr>
      <vt:lpstr>Calibri</vt:lpstr>
      <vt:lpstr>Helvetica</vt:lpstr>
      <vt:lpstr>RetrospectVTI</vt:lpstr>
      <vt:lpstr>Prácticas comerciales y normativas de la GIZ en procesos de compras</vt:lpstr>
      <vt:lpstr>Tabla de contenido</vt:lpstr>
      <vt:lpstr>1. Cómo ser parte de la base de datos de proveedores de GIZ Colombia</vt:lpstr>
      <vt:lpstr>2. ¿Cómo participar en nuestros procesos de licitación pública?</vt:lpstr>
      <vt:lpstr>2.1. ¿qué debe tener en cuenta para participar? </vt:lpstr>
      <vt:lpstr>2.2. ¿Cómo eligen los participantes?</vt:lpstr>
      <vt:lpstr>3. ¿Cuál es el correo de invitación a cotizar?</vt:lpstr>
      <vt:lpstr>4. ¿Cómo presentar una oferta?</vt:lpstr>
      <vt:lpstr>4.1. Prepare una oferta técnica en un documento aparte a la económica en formato PDF. Debe presentar para cada producto ofertado una ficha técnica, que contenga como mínimo, la imágen de referencia, marca y/o modelo ofertado, características del bien , donde se pueda comprobar que están ofertando lo que requerimos.</vt:lpstr>
      <vt:lpstr>4.2. Prepare su oferta económica en un documento aparte a la técnica en formato PDF. </vt:lpstr>
      <vt:lpstr>4.3. Diligencie y firme todos los formatos anexos que se le envían.</vt:lpstr>
      <vt:lpstr>4.4 Envíe su oferta completa</vt:lpstr>
      <vt:lpstr>5. Período de subsanaciones</vt:lpstr>
      <vt:lpstr>6. Finalización proceso de licitación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Prácticas comerciales y normativas de la GIZ en procesos de compras</dc:title>
  <dc:creator>Toro Parra, Camila Andrea GIZ CO</dc:creator>
  <cp:lastModifiedBy>Toro Parra, Camila Andrea GIZ CO</cp:lastModifiedBy>
  <cp:revision>1</cp:revision>
  <dcterms:created xsi:type="dcterms:W3CDTF">2024-03-19T14:32:53Z</dcterms:created>
  <dcterms:modified xsi:type="dcterms:W3CDTF">2024-04-26T17:16:13Z</dcterms:modified>
</cp:coreProperties>
</file>