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FF57_F7DC612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312" r:id="rId5"/>
    <p:sldId id="318" r:id="rId6"/>
    <p:sldId id="2147483482" r:id="rId7"/>
    <p:sldId id="2147483483" r:id="rId8"/>
    <p:sldId id="2147483484" r:id="rId9"/>
    <p:sldId id="2147483485" r:id="rId10"/>
    <p:sldId id="2147483497" r:id="rId11"/>
    <p:sldId id="2147483495" r:id="rId12"/>
    <p:sldId id="2147483498" r:id="rId13"/>
    <p:sldId id="2147483496" r:id="rId14"/>
    <p:sldId id="2147483479" r:id="rId15"/>
    <p:sldId id="2147483487" r:id="rId16"/>
    <p:sldId id="2147483488" r:id="rId17"/>
    <p:sldId id="2147483490" r:id="rId18"/>
    <p:sldId id="2147483480" r:id="rId19"/>
    <p:sldId id="286" r:id="rId20"/>
    <p:sldId id="2147483492" r:id="rId21"/>
    <p:sldId id="2147483363" r:id="rId22"/>
    <p:sldId id="304" r:id="rId23"/>
    <p:sldId id="2147483493" r:id="rId24"/>
    <p:sldId id="2147483494" r:id="rId25"/>
    <p:sldId id="26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92B76A-FB5F-0A1F-A230-632BDAFAB15A}" name="Bitzinger, Anke GIZ LK" initials="AB" userId="S::anke.bitzinger@giz.de::3abd66a7-a80e-4b9b-940e-caf0205c235a" providerId="AD"/>
  <p188:author id="{ADED8E80-F6D0-0945-12C0-95217888F73B}" name="Fischer, Susanne GIZ" initials="" userId="S::susanne.fischer@giz.de::066ae33f-a4ef-4d7b-8f30-2b5f83aeee15" providerId="AD"/>
  <p188:author id="{D2FC6B8C-F9CF-9D8E-9A0A-D4F6C9CDB5A1}" name="Max, Sari GIZ" initials="" userId="S::sari.max@giz.de::c77f677d-1654-46ca-a348-27ab44263aa3" providerId="AD"/>
  <p188:author id="{20C058B0-33C1-512D-7462-579811F25C5F}" name="Perera, Diroshan GIZ LK" initials="DP" userId="S::diroshan.perera@giz.de::a40b8e3a-ff1f-4c72-a575-d2850a9a3810" providerId="AD"/>
  <p188:author id="{04A415BD-6777-37A0-75E5-2FB9EACA01B9}" name="Benischke, Julia GIZ" initials="JB" userId="S::julia.benischke@giz.de::97e392ca-4dc1-4b2e-9eca-09e41406f3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7C"/>
    <a:srgbClr val="E5D7F3"/>
    <a:srgbClr val="E1E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8BBAA-769A-9CC8-4468-832962496D1B}" v="444" dt="2026-01-27T03:52:27.985"/>
    <p1510:client id="{BDDEEBC3-1DE0-40BB-ACCC-8760BF9825FE}" v="8" dt="2026-01-26T12:22:51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671" autoAdjust="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tzinger, Anke GIZ LK" userId="3abd66a7-a80e-4b9b-940e-caf0205c235a" providerId="ADAL" clId="{BCD1B191-E68A-4882-853E-2D4BEEF62379}"/>
    <pc:docChg chg="undo custSel addSld delSld modSld sldOrd">
      <pc:chgData name="Bitzinger, Anke GIZ LK" userId="3abd66a7-a80e-4b9b-940e-caf0205c235a" providerId="ADAL" clId="{BCD1B191-E68A-4882-853E-2D4BEEF62379}" dt="2026-01-26T12:28:04.899" v="1860" actId="2696"/>
      <pc:docMkLst>
        <pc:docMk/>
      </pc:docMkLst>
      <pc:sldChg chg="del">
        <pc:chgData name="Bitzinger, Anke GIZ LK" userId="3abd66a7-a80e-4b9b-940e-caf0205c235a" providerId="ADAL" clId="{BCD1B191-E68A-4882-853E-2D4BEEF62379}" dt="2026-01-26T12:18:12.455" v="1489" actId="2696"/>
        <pc:sldMkLst>
          <pc:docMk/>
          <pc:sldMk cId="0" sldId="275"/>
        </pc:sldMkLst>
      </pc:sldChg>
      <pc:sldChg chg="modSp mod">
        <pc:chgData name="Bitzinger, Anke GIZ LK" userId="3abd66a7-a80e-4b9b-940e-caf0205c235a" providerId="ADAL" clId="{BCD1B191-E68A-4882-853E-2D4BEEF62379}" dt="2026-01-26T12:19:20.139" v="1549" actId="20577"/>
        <pc:sldMkLst>
          <pc:docMk/>
          <pc:sldMk cId="0" sldId="286"/>
        </pc:sldMkLst>
        <pc:spChg chg="mod">
          <ac:chgData name="Bitzinger, Anke GIZ LK" userId="3abd66a7-a80e-4b9b-940e-caf0205c235a" providerId="ADAL" clId="{BCD1B191-E68A-4882-853E-2D4BEEF62379}" dt="2026-01-26T12:18:31.608" v="1499" actId="20577"/>
          <ac:spMkLst>
            <pc:docMk/>
            <pc:sldMk cId="0" sldId="286"/>
            <ac:spMk id="5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18:52.583" v="1528" actId="6549"/>
          <ac:spMkLst>
            <pc:docMk/>
            <pc:sldMk cId="0" sldId="286"/>
            <ac:spMk id="6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19:01.358" v="1538" actId="20577"/>
          <ac:spMkLst>
            <pc:docMk/>
            <pc:sldMk cId="0" sldId="286"/>
            <ac:spMk id="8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19:20.139" v="1549" actId="20577"/>
          <ac:spMkLst>
            <pc:docMk/>
            <pc:sldMk cId="0" sldId="286"/>
            <ac:spMk id="12" creationId="{00000000-0000-0000-0000-000000000000}"/>
          </ac:spMkLst>
        </pc:spChg>
      </pc:sldChg>
      <pc:sldChg chg="modSp mod">
        <pc:chgData name="Bitzinger, Anke GIZ LK" userId="3abd66a7-a80e-4b9b-940e-caf0205c235a" providerId="ADAL" clId="{BCD1B191-E68A-4882-853E-2D4BEEF62379}" dt="2026-01-26T12:27:56.641" v="1859" actId="20577"/>
        <pc:sldMkLst>
          <pc:docMk/>
          <pc:sldMk cId="0" sldId="304"/>
        </pc:sldMkLst>
        <pc:spChg chg="mod">
          <ac:chgData name="Bitzinger, Anke GIZ LK" userId="3abd66a7-a80e-4b9b-940e-caf0205c235a" providerId="ADAL" clId="{BCD1B191-E68A-4882-853E-2D4BEEF62379}" dt="2026-01-26T12:25:40.889" v="1668" actId="20577"/>
          <ac:spMkLst>
            <pc:docMk/>
            <pc:sldMk cId="0" sldId="304"/>
            <ac:spMk id="3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25:55.773" v="1691" actId="20577"/>
          <ac:spMkLst>
            <pc:docMk/>
            <pc:sldMk cId="0" sldId="304"/>
            <ac:spMk id="5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26:30.264" v="1747" actId="6549"/>
          <ac:spMkLst>
            <pc:docMk/>
            <pc:sldMk cId="0" sldId="304"/>
            <ac:spMk id="6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27:02.958" v="1797" actId="6549"/>
          <ac:spMkLst>
            <pc:docMk/>
            <pc:sldMk cId="0" sldId="304"/>
            <ac:spMk id="9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27:31.572" v="1819" actId="20577"/>
          <ac:spMkLst>
            <pc:docMk/>
            <pc:sldMk cId="0" sldId="304"/>
            <ac:spMk id="12" creationId="{00000000-0000-0000-0000-000000000000}"/>
          </ac:spMkLst>
        </pc:spChg>
        <pc:spChg chg="mod">
          <ac:chgData name="Bitzinger, Anke GIZ LK" userId="3abd66a7-a80e-4b9b-940e-caf0205c235a" providerId="ADAL" clId="{BCD1B191-E68A-4882-853E-2D4BEEF62379}" dt="2026-01-26T12:27:56.641" v="1859" actId="20577"/>
          <ac:spMkLst>
            <pc:docMk/>
            <pc:sldMk cId="0" sldId="304"/>
            <ac:spMk id="13" creationId="{00000000-0000-0000-0000-000000000000}"/>
          </ac:spMkLst>
        </pc:spChg>
      </pc:sldChg>
      <pc:sldChg chg="modSp mod">
        <pc:chgData name="Bitzinger, Anke GIZ LK" userId="3abd66a7-a80e-4b9b-940e-caf0205c235a" providerId="ADAL" clId="{BCD1B191-E68A-4882-853E-2D4BEEF62379}" dt="2026-01-26T11:39:49.766" v="1" actId="20577"/>
        <pc:sldMkLst>
          <pc:docMk/>
          <pc:sldMk cId="4126431675" sldId="312"/>
        </pc:sldMkLst>
        <pc:spChg chg="mod">
          <ac:chgData name="Bitzinger, Anke GIZ LK" userId="3abd66a7-a80e-4b9b-940e-caf0205c235a" providerId="ADAL" clId="{BCD1B191-E68A-4882-853E-2D4BEEF62379}" dt="2026-01-26T11:39:49.766" v="1" actId="20577"/>
          <ac:spMkLst>
            <pc:docMk/>
            <pc:sldMk cId="4126431675" sldId="312"/>
            <ac:spMk id="9" creationId="{512F7EAB-117B-9352-987E-571149BFF822}"/>
          </ac:spMkLst>
        </pc:spChg>
      </pc:sldChg>
      <pc:sldChg chg="modSp mod">
        <pc:chgData name="Bitzinger, Anke GIZ LK" userId="3abd66a7-a80e-4b9b-940e-caf0205c235a" providerId="ADAL" clId="{BCD1B191-E68A-4882-853E-2D4BEEF62379}" dt="2026-01-26T12:23:53.177" v="1631" actId="20577"/>
        <pc:sldMkLst>
          <pc:docMk/>
          <pc:sldMk cId="382500672" sldId="318"/>
        </pc:sldMkLst>
        <pc:spChg chg="mod">
          <ac:chgData name="Bitzinger, Anke GIZ LK" userId="3abd66a7-a80e-4b9b-940e-caf0205c235a" providerId="ADAL" clId="{BCD1B191-E68A-4882-853E-2D4BEEF62379}" dt="2026-01-26T12:23:53.177" v="1631" actId="20577"/>
          <ac:spMkLst>
            <pc:docMk/>
            <pc:sldMk cId="382500672" sldId="318"/>
            <ac:spMk id="5" creationId="{04EBE8B6-B784-1D87-0D22-7DB25C5BFE07}"/>
          </ac:spMkLst>
        </pc:spChg>
      </pc:sldChg>
      <pc:sldChg chg="del">
        <pc:chgData name="Bitzinger, Anke GIZ LK" userId="3abd66a7-a80e-4b9b-940e-caf0205c235a" providerId="ADAL" clId="{BCD1B191-E68A-4882-853E-2D4BEEF62379}" dt="2026-01-26T12:28:04.899" v="1860" actId="2696"/>
        <pc:sldMkLst>
          <pc:docMk/>
          <pc:sldMk cId="4013240925" sldId="326"/>
        </pc:sldMkLst>
      </pc:sldChg>
      <pc:sldChg chg="modSp mod">
        <pc:chgData name="Bitzinger, Anke GIZ LK" userId="3abd66a7-a80e-4b9b-940e-caf0205c235a" providerId="ADAL" clId="{BCD1B191-E68A-4882-853E-2D4BEEF62379}" dt="2026-01-26T12:20:05.317" v="1610" actId="313"/>
        <pc:sldMkLst>
          <pc:docMk/>
          <pc:sldMk cId="0" sldId="2147483363"/>
        </pc:sldMkLst>
        <pc:spChg chg="mod">
          <ac:chgData name="Bitzinger, Anke GIZ LK" userId="3abd66a7-a80e-4b9b-940e-caf0205c235a" providerId="ADAL" clId="{BCD1B191-E68A-4882-853E-2D4BEEF62379}" dt="2026-01-26T12:20:05.317" v="1610" actId="313"/>
          <ac:spMkLst>
            <pc:docMk/>
            <pc:sldMk cId="0" sldId="2147483363"/>
            <ac:spMk id="4" creationId="{00000000-0000-0000-0000-000000000000}"/>
          </ac:spMkLst>
        </pc:spChg>
      </pc:sldChg>
      <pc:sldChg chg="del">
        <pc:chgData name="Bitzinger, Anke GIZ LK" userId="3abd66a7-a80e-4b9b-940e-caf0205c235a" providerId="ADAL" clId="{BCD1B191-E68A-4882-853E-2D4BEEF62379}" dt="2026-01-26T12:18:12.455" v="1489" actId="2696"/>
        <pc:sldMkLst>
          <pc:docMk/>
          <pc:sldMk cId="985456821" sldId="2147483474"/>
        </pc:sldMkLst>
      </pc:sldChg>
      <pc:sldChg chg="modSp mod">
        <pc:chgData name="Bitzinger, Anke GIZ LK" userId="3abd66a7-a80e-4b9b-940e-caf0205c235a" providerId="ADAL" clId="{BCD1B191-E68A-4882-853E-2D4BEEF62379}" dt="2026-01-26T12:12:40.649" v="1089" actId="20577"/>
        <pc:sldMkLst>
          <pc:docMk/>
          <pc:sldMk cId="4158415136" sldId="2147483479"/>
        </pc:sldMkLst>
        <pc:spChg chg="mod">
          <ac:chgData name="Bitzinger, Anke GIZ LK" userId="3abd66a7-a80e-4b9b-940e-caf0205c235a" providerId="ADAL" clId="{BCD1B191-E68A-4882-853E-2D4BEEF62379}" dt="2026-01-26T12:10:45.194" v="921" actId="6549"/>
          <ac:spMkLst>
            <pc:docMk/>
            <pc:sldMk cId="4158415136" sldId="2147483479"/>
            <ac:spMk id="4" creationId="{D45FED71-8480-4EFC-E0CB-618E09A02076}"/>
          </ac:spMkLst>
        </pc:spChg>
        <pc:spChg chg="mod">
          <ac:chgData name="Bitzinger, Anke GIZ LK" userId="3abd66a7-a80e-4b9b-940e-caf0205c235a" providerId="ADAL" clId="{BCD1B191-E68A-4882-853E-2D4BEEF62379}" dt="2026-01-26T12:12:13.906" v="1043" actId="20577"/>
          <ac:spMkLst>
            <pc:docMk/>
            <pc:sldMk cId="4158415136" sldId="2147483479"/>
            <ac:spMk id="8" creationId="{FCFABCDD-FA23-2E70-7417-30BCF622138D}"/>
          </ac:spMkLst>
        </pc:spChg>
        <pc:graphicFrameChg chg="mod modGraphic">
          <ac:chgData name="Bitzinger, Anke GIZ LK" userId="3abd66a7-a80e-4b9b-940e-caf0205c235a" providerId="ADAL" clId="{BCD1B191-E68A-4882-853E-2D4BEEF62379}" dt="2026-01-26T12:12:40.649" v="1089" actId="20577"/>
          <ac:graphicFrameMkLst>
            <pc:docMk/>
            <pc:sldMk cId="4158415136" sldId="2147483479"/>
            <ac:graphicFrameMk id="9" creationId="{417EC70B-63ED-7C86-9EF6-F0FD2E370322}"/>
          </ac:graphicFrameMkLst>
        </pc:graphicFrameChg>
      </pc:sldChg>
      <pc:sldChg chg="modSp mod">
        <pc:chgData name="Bitzinger, Anke GIZ LK" userId="3abd66a7-a80e-4b9b-940e-caf0205c235a" providerId="ADAL" clId="{BCD1B191-E68A-4882-853E-2D4BEEF62379}" dt="2026-01-26T12:17:49.092" v="1488" actId="20577"/>
        <pc:sldMkLst>
          <pc:docMk/>
          <pc:sldMk cId="2999564656" sldId="2147483480"/>
        </pc:sldMkLst>
        <pc:spChg chg="mod">
          <ac:chgData name="Bitzinger, Anke GIZ LK" userId="3abd66a7-a80e-4b9b-940e-caf0205c235a" providerId="ADAL" clId="{BCD1B191-E68A-4882-853E-2D4BEEF62379}" dt="2026-01-26T12:15:53.267" v="1338" actId="20577"/>
          <ac:spMkLst>
            <pc:docMk/>
            <pc:sldMk cId="2999564656" sldId="2147483480"/>
            <ac:spMk id="4" creationId="{E74D2D67-D628-5789-9DDB-A590707AAF61}"/>
          </ac:spMkLst>
        </pc:spChg>
        <pc:spChg chg="mod">
          <ac:chgData name="Bitzinger, Anke GIZ LK" userId="3abd66a7-a80e-4b9b-940e-caf0205c235a" providerId="ADAL" clId="{BCD1B191-E68A-4882-853E-2D4BEEF62379}" dt="2026-01-26T12:17:13.847" v="1437" actId="20577"/>
          <ac:spMkLst>
            <pc:docMk/>
            <pc:sldMk cId="2999564656" sldId="2147483480"/>
            <ac:spMk id="8" creationId="{22915197-F610-9768-CBA6-42020D7F05B4}"/>
          </ac:spMkLst>
        </pc:spChg>
        <pc:graphicFrameChg chg="mod modGraphic">
          <ac:chgData name="Bitzinger, Anke GIZ LK" userId="3abd66a7-a80e-4b9b-940e-caf0205c235a" providerId="ADAL" clId="{BCD1B191-E68A-4882-853E-2D4BEEF62379}" dt="2026-01-26T12:17:49.092" v="1488" actId="20577"/>
          <ac:graphicFrameMkLst>
            <pc:docMk/>
            <pc:sldMk cId="2999564656" sldId="2147483480"/>
            <ac:graphicFrameMk id="9" creationId="{9F5070CC-43EC-E1D2-25B4-77CA2AD6661B}"/>
          </ac:graphicFrameMkLst>
        </pc:graphicFrameChg>
      </pc:sldChg>
      <pc:sldChg chg="modSp mod">
        <pc:chgData name="Bitzinger, Anke GIZ LK" userId="3abd66a7-a80e-4b9b-940e-caf0205c235a" providerId="ADAL" clId="{BCD1B191-E68A-4882-853E-2D4BEEF62379}" dt="2026-01-26T12:24:17.550" v="1658" actId="20577"/>
        <pc:sldMkLst>
          <pc:docMk/>
          <pc:sldMk cId="3036750487" sldId="2147483484"/>
        </pc:sldMkLst>
        <pc:spChg chg="mod">
          <ac:chgData name="Bitzinger, Anke GIZ LK" userId="3abd66a7-a80e-4b9b-940e-caf0205c235a" providerId="ADAL" clId="{BCD1B191-E68A-4882-853E-2D4BEEF62379}" dt="2026-01-26T12:24:17.550" v="1658" actId="20577"/>
          <ac:spMkLst>
            <pc:docMk/>
            <pc:sldMk cId="3036750487" sldId="2147483484"/>
            <ac:spMk id="4" creationId="{80FEF2FD-F9AD-7499-6793-FEDB6FC3C4FE}"/>
          </ac:spMkLst>
        </pc:spChg>
        <pc:spChg chg="mod">
          <ac:chgData name="Bitzinger, Anke GIZ LK" userId="3abd66a7-a80e-4b9b-940e-caf0205c235a" providerId="ADAL" clId="{BCD1B191-E68A-4882-853E-2D4BEEF62379}" dt="2026-01-26T11:49:12.815" v="356" actId="20577"/>
          <ac:spMkLst>
            <pc:docMk/>
            <pc:sldMk cId="3036750487" sldId="2147483484"/>
            <ac:spMk id="5" creationId="{5FEA2D0E-D531-4270-8F8A-0D6DC45E772F}"/>
          </ac:spMkLst>
        </pc:spChg>
        <pc:spChg chg="mod">
          <ac:chgData name="Bitzinger, Anke GIZ LK" userId="3abd66a7-a80e-4b9b-940e-caf0205c235a" providerId="ADAL" clId="{BCD1B191-E68A-4882-853E-2D4BEEF62379}" dt="2026-01-26T11:43:14.594" v="171" actId="14100"/>
          <ac:spMkLst>
            <pc:docMk/>
            <pc:sldMk cId="3036750487" sldId="2147483484"/>
            <ac:spMk id="6" creationId="{31B1B0EB-04BB-5A9E-3C71-BC6461D3884D}"/>
          </ac:spMkLst>
        </pc:spChg>
      </pc:sldChg>
      <pc:sldChg chg="modSp mod">
        <pc:chgData name="Bitzinger, Anke GIZ LK" userId="3abd66a7-a80e-4b9b-940e-caf0205c235a" providerId="ADAL" clId="{BCD1B191-E68A-4882-853E-2D4BEEF62379}" dt="2026-01-26T12:23:22.372" v="1621" actId="5793"/>
        <pc:sldMkLst>
          <pc:docMk/>
          <pc:sldMk cId="2143624894" sldId="2147483485"/>
        </pc:sldMkLst>
        <pc:spChg chg="mod">
          <ac:chgData name="Bitzinger, Anke GIZ LK" userId="3abd66a7-a80e-4b9b-940e-caf0205c235a" providerId="ADAL" clId="{BCD1B191-E68A-4882-853E-2D4BEEF62379}" dt="2026-01-26T12:23:22.372" v="1621" actId="5793"/>
          <ac:spMkLst>
            <pc:docMk/>
            <pc:sldMk cId="2143624894" sldId="2147483485"/>
            <ac:spMk id="4" creationId="{F41CA13C-84A4-86EF-6F14-BC45182FCBB0}"/>
          </ac:spMkLst>
        </pc:spChg>
      </pc:sldChg>
      <pc:sldChg chg="modSp del mod">
        <pc:chgData name="Bitzinger, Anke GIZ LK" userId="3abd66a7-a80e-4b9b-940e-caf0205c235a" providerId="ADAL" clId="{BCD1B191-E68A-4882-853E-2D4BEEF62379}" dt="2026-01-26T12:02:06.440" v="534" actId="2696"/>
        <pc:sldMkLst>
          <pc:docMk/>
          <pc:sldMk cId="1372551672" sldId="2147483486"/>
        </pc:sldMkLst>
        <pc:spChg chg="mod">
          <ac:chgData name="Bitzinger, Anke GIZ LK" userId="3abd66a7-a80e-4b9b-940e-caf0205c235a" providerId="ADAL" clId="{BCD1B191-E68A-4882-853E-2D4BEEF62379}" dt="2026-01-26T11:45:09.410" v="272" actId="20577"/>
          <ac:spMkLst>
            <pc:docMk/>
            <pc:sldMk cId="1372551672" sldId="2147483486"/>
            <ac:spMk id="4" creationId="{D11D869B-F321-DC5D-344B-E104F121AF52}"/>
          </ac:spMkLst>
        </pc:spChg>
        <pc:spChg chg="mod">
          <ac:chgData name="Bitzinger, Anke GIZ LK" userId="3abd66a7-a80e-4b9b-940e-caf0205c235a" providerId="ADAL" clId="{BCD1B191-E68A-4882-853E-2D4BEEF62379}" dt="2026-01-26T11:47:50.908" v="336" actId="20577"/>
          <ac:spMkLst>
            <pc:docMk/>
            <pc:sldMk cId="1372551672" sldId="2147483486"/>
            <ac:spMk id="5" creationId="{1AFA82B6-C141-C431-7342-E98B18174171}"/>
          </ac:spMkLst>
        </pc:spChg>
      </pc:sldChg>
      <pc:sldChg chg="modSp mod">
        <pc:chgData name="Bitzinger, Anke GIZ LK" userId="3abd66a7-a80e-4b9b-940e-caf0205c235a" providerId="ADAL" clId="{BCD1B191-E68A-4882-853E-2D4BEEF62379}" dt="2026-01-26T12:13:45.704" v="1183" actId="20577"/>
        <pc:sldMkLst>
          <pc:docMk/>
          <pc:sldMk cId="2291112678" sldId="2147483487"/>
        </pc:sldMkLst>
        <pc:spChg chg="mod">
          <ac:chgData name="Bitzinger, Anke GIZ LK" userId="3abd66a7-a80e-4b9b-940e-caf0205c235a" providerId="ADAL" clId="{BCD1B191-E68A-4882-853E-2D4BEEF62379}" dt="2026-01-26T12:13:00.360" v="1105" actId="20577"/>
          <ac:spMkLst>
            <pc:docMk/>
            <pc:sldMk cId="2291112678" sldId="2147483487"/>
            <ac:spMk id="4" creationId="{E82C08CC-5D03-39AF-9EF3-4298AF602591}"/>
          </ac:spMkLst>
        </pc:spChg>
        <pc:spChg chg="mod">
          <ac:chgData name="Bitzinger, Anke GIZ LK" userId="3abd66a7-a80e-4b9b-940e-caf0205c235a" providerId="ADAL" clId="{BCD1B191-E68A-4882-853E-2D4BEEF62379}" dt="2026-01-26T12:13:45.704" v="1183" actId="20577"/>
          <ac:spMkLst>
            <pc:docMk/>
            <pc:sldMk cId="2291112678" sldId="2147483487"/>
            <ac:spMk id="5" creationId="{B3C38BA8-C2FB-9278-2D58-6812927ECA25}"/>
          </ac:spMkLst>
        </pc:spChg>
      </pc:sldChg>
      <pc:sldChg chg="modSp mod">
        <pc:chgData name="Bitzinger, Anke GIZ LK" userId="3abd66a7-a80e-4b9b-940e-caf0205c235a" providerId="ADAL" clId="{BCD1B191-E68A-4882-853E-2D4BEEF62379}" dt="2026-01-26T12:14:47.595" v="1260" actId="20577"/>
        <pc:sldMkLst>
          <pc:docMk/>
          <pc:sldMk cId="159085448" sldId="2147483488"/>
        </pc:sldMkLst>
        <pc:spChg chg="mod">
          <ac:chgData name="Bitzinger, Anke GIZ LK" userId="3abd66a7-a80e-4b9b-940e-caf0205c235a" providerId="ADAL" clId="{BCD1B191-E68A-4882-853E-2D4BEEF62379}" dt="2026-01-26T12:14:08.208" v="1202" actId="20577"/>
          <ac:spMkLst>
            <pc:docMk/>
            <pc:sldMk cId="159085448" sldId="2147483488"/>
            <ac:spMk id="4" creationId="{C48D2A72-85C3-2A39-9657-8B1ECDA15749}"/>
          </ac:spMkLst>
        </pc:spChg>
        <pc:spChg chg="mod">
          <ac:chgData name="Bitzinger, Anke GIZ LK" userId="3abd66a7-a80e-4b9b-940e-caf0205c235a" providerId="ADAL" clId="{BCD1B191-E68A-4882-853E-2D4BEEF62379}" dt="2026-01-26T12:14:47.595" v="1260" actId="20577"/>
          <ac:spMkLst>
            <pc:docMk/>
            <pc:sldMk cId="159085448" sldId="2147483488"/>
            <ac:spMk id="5" creationId="{D8CF9900-1E05-EC72-04B6-47C76947F739}"/>
          </ac:spMkLst>
        </pc:spChg>
      </pc:sldChg>
      <pc:sldChg chg="del">
        <pc:chgData name="Bitzinger, Anke GIZ LK" userId="3abd66a7-a80e-4b9b-940e-caf0205c235a" providerId="ADAL" clId="{BCD1B191-E68A-4882-853E-2D4BEEF62379}" dt="2026-01-26T12:10:00.893" v="897" actId="2696"/>
        <pc:sldMkLst>
          <pc:docMk/>
          <pc:sldMk cId="1347338774" sldId="2147483489"/>
        </pc:sldMkLst>
      </pc:sldChg>
      <pc:sldChg chg="modSp mod">
        <pc:chgData name="Bitzinger, Anke GIZ LK" userId="3abd66a7-a80e-4b9b-940e-caf0205c235a" providerId="ADAL" clId="{BCD1B191-E68A-4882-853E-2D4BEEF62379}" dt="2026-01-26T12:15:36.840" v="1317" actId="20577"/>
        <pc:sldMkLst>
          <pc:docMk/>
          <pc:sldMk cId="442333111" sldId="2147483490"/>
        </pc:sldMkLst>
        <pc:spChg chg="mod">
          <ac:chgData name="Bitzinger, Anke GIZ LK" userId="3abd66a7-a80e-4b9b-940e-caf0205c235a" providerId="ADAL" clId="{BCD1B191-E68A-4882-853E-2D4BEEF62379}" dt="2026-01-26T12:15:36.840" v="1317" actId="20577"/>
          <ac:spMkLst>
            <pc:docMk/>
            <pc:sldMk cId="442333111" sldId="2147483490"/>
            <ac:spMk id="4" creationId="{3288678C-5A37-30FD-6CA1-E635E12DAAAA}"/>
          </ac:spMkLst>
        </pc:spChg>
      </pc:sldChg>
      <pc:sldChg chg="del">
        <pc:chgData name="Bitzinger, Anke GIZ LK" userId="3abd66a7-a80e-4b9b-940e-caf0205c235a" providerId="ADAL" clId="{BCD1B191-E68A-4882-853E-2D4BEEF62379}" dt="2026-01-26T12:18:12.455" v="1489" actId="2696"/>
        <pc:sldMkLst>
          <pc:docMk/>
          <pc:sldMk cId="1742494371" sldId="2147483491"/>
        </pc:sldMkLst>
      </pc:sldChg>
      <pc:sldChg chg="modSp mod">
        <pc:chgData name="Bitzinger, Anke GIZ LK" userId="3abd66a7-a80e-4b9b-940e-caf0205c235a" providerId="ADAL" clId="{BCD1B191-E68A-4882-853E-2D4BEEF62379}" dt="2026-01-26T12:25:22.781" v="1659" actId="11"/>
        <pc:sldMkLst>
          <pc:docMk/>
          <pc:sldMk cId="3086080239" sldId="2147483492"/>
        </pc:sldMkLst>
        <pc:spChg chg="mod">
          <ac:chgData name="Bitzinger, Anke GIZ LK" userId="3abd66a7-a80e-4b9b-940e-caf0205c235a" providerId="ADAL" clId="{BCD1B191-E68A-4882-853E-2D4BEEF62379}" dt="2026-01-26T12:25:22.781" v="1659" actId="11"/>
          <ac:spMkLst>
            <pc:docMk/>
            <pc:sldMk cId="3086080239" sldId="2147483492"/>
            <ac:spMk id="4" creationId="{DB833A58-4F94-8536-8F5F-3230E865F050}"/>
          </ac:spMkLst>
        </pc:spChg>
      </pc:sldChg>
      <pc:sldChg chg="modSp add mod ord">
        <pc:chgData name="Bitzinger, Anke GIZ LK" userId="3abd66a7-a80e-4b9b-940e-caf0205c235a" providerId="ADAL" clId="{BCD1B191-E68A-4882-853E-2D4BEEF62379}" dt="2026-01-26T12:07:21.014" v="798" actId="11"/>
        <pc:sldMkLst>
          <pc:docMk/>
          <pc:sldMk cId="3545807477" sldId="2147483495"/>
        </pc:sldMkLst>
        <pc:spChg chg="mod">
          <ac:chgData name="Bitzinger, Anke GIZ LK" userId="3abd66a7-a80e-4b9b-940e-caf0205c235a" providerId="ADAL" clId="{BCD1B191-E68A-4882-853E-2D4BEEF62379}" dt="2026-01-26T12:07:21.014" v="798" actId="11"/>
          <ac:spMkLst>
            <pc:docMk/>
            <pc:sldMk cId="3545807477" sldId="2147483495"/>
            <ac:spMk id="4" creationId="{713E502D-7413-80DB-3F80-7A9E9A500D9A}"/>
          </ac:spMkLst>
        </pc:spChg>
      </pc:sldChg>
      <pc:sldChg chg="modSp add mod ord">
        <pc:chgData name="Bitzinger, Anke GIZ LK" userId="3abd66a7-a80e-4b9b-940e-caf0205c235a" providerId="ADAL" clId="{BCD1B191-E68A-4882-853E-2D4BEEF62379}" dt="2026-01-26T12:09:42.830" v="896" actId="6549"/>
        <pc:sldMkLst>
          <pc:docMk/>
          <pc:sldMk cId="1064576378" sldId="2147483496"/>
        </pc:sldMkLst>
        <pc:spChg chg="mod">
          <ac:chgData name="Bitzinger, Anke GIZ LK" userId="3abd66a7-a80e-4b9b-940e-caf0205c235a" providerId="ADAL" clId="{BCD1B191-E68A-4882-853E-2D4BEEF62379}" dt="2026-01-26T11:56:18.158" v="410" actId="20577"/>
          <ac:spMkLst>
            <pc:docMk/>
            <pc:sldMk cId="1064576378" sldId="2147483496"/>
            <ac:spMk id="4" creationId="{2C3F9F82-0768-79E9-AB8F-515CC0DC911A}"/>
          </ac:spMkLst>
        </pc:spChg>
        <pc:spChg chg="mod">
          <ac:chgData name="Bitzinger, Anke GIZ LK" userId="3abd66a7-a80e-4b9b-940e-caf0205c235a" providerId="ADAL" clId="{BCD1B191-E68A-4882-853E-2D4BEEF62379}" dt="2026-01-26T12:09:42.830" v="896" actId="6549"/>
          <ac:spMkLst>
            <pc:docMk/>
            <pc:sldMk cId="1064576378" sldId="2147483496"/>
            <ac:spMk id="5" creationId="{223329A2-2C5A-57D1-0FF7-5557F1A80ECC}"/>
          </ac:spMkLst>
        </pc:spChg>
      </pc:sldChg>
      <pc:sldChg chg="addSp delSp modSp add mod ord">
        <pc:chgData name="Bitzinger, Anke GIZ LK" userId="3abd66a7-a80e-4b9b-940e-caf0205c235a" providerId="ADAL" clId="{BCD1B191-E68A-4882-853E-2D4BEEF62379}" dt="2026-01-26T12:06:19.112" v="792" actId="478"/>
        <pc:sldMkLst>
          <pc:docMk/>
          <pc:sldMk cId="3702512431" sldId="2147483497"/>
        </pc:sldMkLst>
        <pc:spChg chg="mod">
          <ac:chgData name="Bitzinger, Anke GIZ LK" userId="3abd66a7-a80e-4b9b-940e-caf0205c235a" providerId="ADAL" clId="{BCD1B191-E68A-4882-853E-2D4BEEF62379}" dt="2026-01-26T12:02:50.057" v="560" actId="20577"/>
          <ac:spMkLst>
            <pc:docMk/>
            <pc:sldMk cId="3702512431" sldId="2147483497"/>
            <ac:spMk id="4" creationId="{29489CBC-B5C9-CD7A-166E-7A8E759862A4}"/>
          </ac:spMkLst>
        </pc:spChg>
        <pc:spChg chg="mod">
          <ac:chgData name="Bitzinger, Anke GIZ LK" userId="3abd66a7-a80e-4b9b-940e-caf0205c235a" providerId="ADAL" clId="{BCD1B191-E68A-4882-853E-2D4BEEF62379}" dt="2026-01-26T12:06:13.934" v="791" actId="1076"/>
          <ac:spMkLst>
            <pc:docMk/>
            <pc:sldMk cId="3702512431" sldId="2147483497"/>
            <ac:spMk id="5" creationId="{387A3E59-3EDB-9DD1-2F75-D8461E5179C2}"/>
          </ac:spMkLst>
        </pc:spChg>
        <pc:picChg chg="add del mod">
          <ac:chgData name="Bitzinger, Anke GIZ LK" userId="3abd66a7-a80e-4b9b-940e-caf0205c235a" providerId="ADAL" clId="{BCD1B191-E68A-4882-853E-2D4BEEF62379}" dt="2026-01-26T12:06:19.112" v="792" actId="478"/>
          <ac:picMkLst>
            <pc:docMk/>
            <pc:sldMk cId="3702512431" sldId="2147483497"/>
            <ac:picMk id="6" creationId="{9ACFE464-91BF-A33B-57AE-EB1FA5DD024A}"/>
          </ac:picMkLst>
        </pc:picChg>
      </pc:sldChg>
      <pc:sldChg chg="delSp modSp add mod">
        <pc:chgData name="Bitzinger, Anke GIZ LK" userId="3abd66a7-a80e-4b9b-940e-caf0205c235a" providerId="ADAL" clId="{BCD1B191-E68A-4882-853E-2D4BEEF62379}" dt="2026-01-26T12:09:02.973" v="887" actId="478"/>
        <pc:sldMkLst>
          <pc:docMk/>
          <pc:sldMk cId="3515850048" sldId="2147483498"/>
        </pc:sldMkLst>
        <pc:spChg chg="mod">
          <ac:chgData name="Bitzinger, Anke GIZ LK" userId="3abd66a7-a80e-4b9b-940e-caf0205c235a" providerId="ADAL" clId="{BCD1B191-E68A-4882-853E-2D4BEEF62379}" dt="2026-01-26T12:07:32.701" v="799" actId="6549"/>
          <ac:spMkLst>
            <pc:docMk/>
            <pc:sldMk cId="3515850048" sldId="2147483498"/>
            <ac:spMk id="4" creationId="{2175F61A-0571-724E-C67E-819B153ABF6E}"/>
          </ac:spMkLst>
        </pc:spChg>
        <pc:spChg chg="mod">
          <ac:chgData name="Bitzinger, Anke GIZ LK" userId="3abd66a7-a80e-4b9b-940e-caf0205c235a" providerId="ADAL" clId="{BCD1B191-E68A-4882-853E-2D4BEEF62379}" dt="2026-01-26T12:08:52.276" v="886" actId="6549"/>
          <ac:spMkLst>
            <pc:docMk/>
            <pc:sldMk cId="3515850048" sldId="2147483498"/>
            <ac:spMk id="5" creationId="{204B9726-250D-A5C5-5099-617FF146BF9F}"/>
          </ac:spMkLst>
        </pc:spChg>
        <pc:picChg chg="del">
          <ac:chgData name="Bitzinger, Anke GIZ LK" userId="3abd66a7-a80e-4b9b-940e-caf0205c235a" providerId="ADAL" clId="{BCD1B191-E68A-4882-853E-2D4BEEF62379}" dt="2026-01-26T12:09:02.973" v="887" actId="478"/>
          <ac:picMkLst>
            <pc:docMk/>
            <pc:sldMk cId="3515850048" sldId="2147483498"/>
            <ac:picMk id="6" creationId="{8B8E4689-D6B6-8A20-44CD-E805946385E4}"/>
          </ac:picMkLst>
        </pc:picChg>
      </pc:sldChg>
      <pc:sldMasterChg chg="delSldLayout">
        <pc:chgData name="Bitzinger, Anke GIZ LK" userId="3abd66a7-a80e-4b9b-940e-caf0205c235a" providerId="ADAL" clId="{BCD1B191-E68A-4882-853E-2D4BEEF62379}" dt="2026-01-26T12:18:12.455" v="1489" actId="2696"/>
        <pc:sldMasterMkLst>
          <pc:docMk/>
          <pc:sldMasterMk cId="3553256284" sldId="2147483653"/>
        </pc:sldMasterMkLst>
        <pc:sldLayoutChg chg="del">
          <pc:chgData name="Bitzinger, Anke GIZ LK" userId="3abd66a7-a80e-4b9b-940e-caf0205c235a" providerId="ADAL" clId="{BCD1B191-E68A-4882-853E-2D4BEEF62379}" dt="2026-01-26T12:18:12.455" v="1489" actId="2696"/>
          <pc:sldLayoutMkLst>
            <pc:docMk/>
            <pc:sldMasterMk cId="3553256284" sldId="2147483653"/>
            <pc:sldLayoutMk cId="3510260100" sldId="2147483682"/>
          </pc:sldLayoutMkLst>
        </pc:sldLayoutChg>
        <pc:sldLayoutChg chg="del">
          <pc:chgData name="Bitzinger, Anke GIZ LK" userId="3abd66a7-a80e-4b9b-940e-caf0205c235a" providerId="ADAL" clId="{BCD1B191-E68A-4882-853E-2D4BEEF62379}" dt="2026-01-26T12:18:12.455" v="1489" actId="2696"/>
          <pc:sldLayoutMkLst>
            <pc:docMk/>
            <pc:sldMasterMk cId="3553256284" sldId="2147483653"/>
            <pc:sldLayoutMk cId="313723092" sldId="2147483683"/>
          </pc:sldLayoutMkLst>
        </pc:sldLayoutChg>
      </pc:sldMasterChg>
    </pc:docChg>
  </pc:docChgLst>
  <pc:docChgLst>
    <pc:chgData name="Bitzinger, Anke GIZ LK" userId="S::anke.bitzinger@giz.de::3abd66a7-a80e-4b9b-940e-caf0205c235a" providerId="AD" clId="Web-{91A8BBAA-769A-9CC8-4468-832962496D1B}"/>
    <pc:docChg chg="modSld">
      <pc:chgData name="Bitzinger, Anke GIZ LK" userId="S::anke.bitzinger@giz.de::3abd66a7-a80e-4b9b-940e-caf0205c235a" providerId="AD" clId="Web-{91A8BBAA-769A-9CC8-4468-832962496D1B}" dt="2026-01-27T03:52:27.985" v="375" actId="20577"/>
      <pc:docMkLst>
        <pc:docMk/>
      </pc:docMkLst>
      <pc:sldChg chg="modSp">
        <pc:chgData name="Bitzinger, Anke GIZ LK" userId="S::anke.bitzinger@giz.de::3abd66a7-a80e-4b9b-940e-caf0205c235a" providerId="AD" clId="Web-{91A8BBAA-769A-9CC8-4468-832962496D1B}" dt="2026-01-27T03:28:54.791" v="53" actId="20577"/>
        <pc:sldMkLst>
          <pc:docMk/>
          <pc:sldMk cId="0" sldId="304"/>
        </pc:sldMkLst>
        <pc:spChg chg="mod">
          <ac:chgData name="Bitzinger, Anke GIZ LK" userId="S::anke.bitzinger@giz.de::3abd66a7-a80e-4b9b-940e-caf0205c235a" providerId="AD" clId="Web-{91A8BBAA-769A-9CC8-4468-832962496D1B}" dt="2026-01-27T03:28:54.791" v="53" actId="20577"/>
          <ac:spMkLst>
            <pc:docMk/>
            <pc:sldMk cId="0" sldId="304"/>
            <ac:spMk id="16" creationId="{9ABD688B-2508-F6A3-A3B8-98CDA44FAE50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30:08.434" v="66" actId="20577"/>
        <pc:sldMkLst>
          <pc:docMk/>
          <pc:sldMk cId="382500672" sldId="318"/>
        </pc:sldMkLst>
        <pc:spChg chg="mod">
          <ac:chgData name="Bitzinger, Anke GIZ LK" userId="S::anke.bitzinger@giz.de::3abd66a7-a80e-4b9b-940e-caf0205c235a" providerId="AD" clId="Web-{91A8BBAA-769A-9CC8-4468-832962496D1B}" dt="2026-01-27T03:30:08.434" v="66" actId="20577"/>
          <ac:spMkLst>
            <pc:docMk/>
            <pc:sldMk cId="382500672" sldId="318"/>
            <ac:spMk id="5" creationId="{04EBE8B6-B784-1D87-0D22-7DB25C5BFE07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27:23.600" v="38" actId="20577"/>
        <pc:sldMkLst>
          <pc:docMk/>
          <pc:sldMk cId="0" sldId="2147483363"/>
        </pc:sldMkLst>
        <pc:spChg chg="mod">
          <ac:chgData name="Bitzinger, Anke GIZ LK" userId="S::anke.bitzinger@giz.de::3abd66a7-a80e-4b9b-940e-caf0205c235a" providerId="AD" clId="Web-{91A8BBAA-769A-9CC8-4468-832962496D1B}" dt="2026-01-27T03:25:52.482" v="13" actId="20577"/>
          <ac:spMkLst>
            <pc:docMk/>
            <pc:sldMk cId="0" sldId="2147483363"/>
            <ac:spMk id="4" creationId="{00000000-0000-0000-0000-000000000000}"/>
          </ac:spMkLst>
        </pc:spChg>
        <pc:spChg chg="mod">
          <ac:chgData name="Bitzinger, Anke GIZ LK" userId="S::anke.bitzinger@giz.de::3abd66a7-a80e-4b9b-940e-caf0205c235a" providerId="AD" clId="Web-{91A8BBAA-769A-9CC8-4468-832962496D1B}" dt="2026-01-27T03:26:15.905" v="20" actId="20577"/>
          <ac:spMkLst>
            <pc:docMk/>
            <pc:sldMk cId="0" sldId="2147483363"/>
            <ac:spMk id="6" creationId="{00000000-0000-0000-0000-000000000000}"/>
          </ac:spMkLst>
        </pc:spChg>
        <pc:spChg chg="mod">
          <ac:chgData name="Bitzinger, Anke GIZ LK" userId="S::anke.bitzinger@giz.de::3abd66a7-a80e-4b9b-940e-caf0205c235a" providerId="AD" clId="Web-{91A8BBAA-769A-9CC8-4468-832962496D1B}" dt="2026-01-27T03:26:30.328" v="23" actId="20577"/>
          <ac:spMkLst>
            <pc:docMk/>
            <pc:sldMk cId="0" sldId="2147483363"/>
            <ac:spMk id="7" creationId="{00000000-0000-0000-0000-000000000000}"/>
          </ac:spMkLst>
        </pc:spChg>
        <pc:spChg chg="mod">
          <ac:chgData name="Bitzinger, Anke GIZ LK" userId="S::anke.bitzinger@giz.de::3abd66a7-a80e-4b9b-940e-caf0205c235a" providerId="AD" clId="Web-{91A8BBAA-769A-9CC8-4468-832962496D1B}" dt="2026-01-27T03:26:50.954" v="25" actId="20577"/>
          <ac:spMkLst>
            <pc:docMk/>
            <pc:sldMk cId="0" sldId="2147483363"/>
            <ac:spMk id="8" creationId="{00000000-0000-0000-0000-000000000000}"/>
          </ac:spMkLst>
        </pc:spChg>
        <pc:spChg chg="mod">
          <ac:chgData name="Bitzinger, Anke GIZ LK" userId="S::anke.bitzinger@giz.de::3abd66a7-a80e-4b9b-940e-caf0205c235a" providerId="AD" clId="Web-{91A8BBAA-769A-9CC8-4468-832962496D1B}" dt="2026-01-27T03:27:23.600" v="38" actId="20577"/>
          <ac:spMkLst>
            <pc:docMk/>
            <pc:sldMk cId="0" sldId="2147483363"/>
            <ac:spMk id="9" creationId="{00000000-0000-0000-0000-000000000000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49:20.248" v="368" actId="14100"/>
        <pc:sldMkLst>
          <pc:docMk/>
          <pc:sldMk cId="2999564656" sldId="2147483480"/>
        </pc:sldMkLst>
        <pc:spChg chg="mod">
          <ac:chgData name="Bitzinger, Anke GIZ LK" userId="S::anke.bitzinger@giz.de::3abd66a7-a80e-4b9b-940e-caf0205c235a" providerId="AD" clId="Web-{91A8BBAA-769A-9CC8-4468-832962496D1B}" dt="2026-01-27T03:49:20.248" v="368" actId="14100"/>
          <ac:spMkLst>
            <pc:docMk/>
            <pc:sldMk cId="2999564656" sldId="2147483480"/>
            <ac:spMk id="8" creationId="{22915197-F610-9768-CBA6-42020D7F05B4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39:56.578" v="281" actId="20577"/>
        <pc:sldMkLst>
          <pc:docMk/>
          <pc:sldMk cId="159085448" sldId="2147483488"/>
        </pc:sldMkLst>
        <pc:spChg chg="mod">
          <ac:chgData name="Bitzinger, Anke GIZ LK" userId="S::anke.bitzinger@giz.de::3abd66a7-a80e-4b9b-940e-caf0205c235a" providerId="AD" clId="Web-{91A8BBAA-769A-9CC8-4468-832962496D1B}" dt="2026-01-27T03:39:56.578" v="281" actId="20577"/>
          <ac:spMkLst>
            <pc:docMk/>
            <pc:sldMk cId="159085448" sldId="2147483488"/>
            <ac:spMk id="5" creationId="{D8CF9900-1E05-EC72-04B6-47C76947F739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37:55.385" v="262" actId="20577"/>
        <pc:sldMkLst>
          <pc:docMk/>
          <pc:sldMk cId="1064576378" sldId="2147483496"/>
        </pc:sldMkLst>
        <pc:spChg chg="mod">
          <ac:chgData name="Bitzinger, Anke GIZ LK" userId="S::anke.bitzinger@giz.de::3abd66a7-a80e-4b9b-940e-caf0205c235a" providerId="AD" clId="Web-{91A8BBAA-769A-9CC8-4468-832962496D1B}" dt="2026-01-27T03:37:55.385" v="262" actId="20577"/>
          <ac:spMkLst>
            <pc:docMk/>
            <pc:sldMk cId="1064576378" sldId="2147483496"/>
            <ac:spMk id="5" creationId="{223329A2-2C5A-57D1-0FF7-5557F1A80ECC}"/>
          </ac:spMkLst>
        </pc:spChg>
      </pc:sldChg>
      <pc:sldChg chg="modSp">
        <pc:chgData name="Bitzinger, Anke GIZ LK" userId="S::anke.bitzinger@giz.de::3abd66a7-a80e-4b9b-940e-caf0205c235a" providerId="AD" clId="Web-{91A8BBAA-769A-9CC8-4468-832962496D1B}" dt="2026-01-27T03:52:27.985" v="375" actId="20577"/>
        <pc:sldMkLst>
          <pc:docMk/>
          <pc:sldMk cId="3702512431" sldId="2147483497"/>
        </pc:sldMkLst>
        <pc:spChg chg="mod">
          <ac:chgData name="Bitzinger, Anke GIZ LK" userId="S::anke.bitzinger@giz.de::3abd66a7-a80e-4b9b-940e-caf0205c235a" providerId="AD" clId="Web-{91A8BBAA-769A-9CC8-4468-832962496D1B}" dt="2026-01-27T03:52:27.985" v="375" actId="20577"/>
          <ac:spMkLst>
            <pc:docMk/>
            <pc:sldMk cId="3702512431" sldId="2147483497"/>
            <ac:spMk id="5" creationId="{387A3E59-3EDB-9DD1-2F75-D8461E5179C2}"/>
          </ac:spMkLst>
        </pc:spChg>
      </pc:sldChg>
    </pc:docChg>
  </pc:docChgLst>
</pc:chgInfo>
</file>

<file path=ppt/comments/modernComment_7FFFFF57_F7DC61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36A814-F189-492E-97C0-6BB5EFFA5010}" authorId="{20C058B0-33C1-512D-7462-579811F25C5F}" created="2026-01-20T11:46:59.642">
    <pc:sldMkLst xmlns:pc="http://schemas.microsoft.com/office/powerpoint/2013/main/command">
      <pc:docMk/>
      <pc:sldMk cId="4158415136" sldId="2147483479"/>
    </pc:sldMkLst>
    <p188:txBody>
      <a:bodyPr/>
      <a:lstStyle/>
      <a:p>
        <a:r>
          <a:rPr lang="en-US"/>
          <a:t>I can remember , it was mentioned in the training that name of the GIZ focal point /technical staff should be mentioned somewhere for internal communication and pre approvals if required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invoice_LK@giz.de" TargetMode="External"/><Relationship Id="rId1" Type="http://schemas.openxmlformats.org/officeDocument/2006/relationships/hyperlink" Target="mailto:fin.processing_LK@giz.de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%20invoice_LK@giz.d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invoice_LK@giz.de" TargetMode="External"/><Relationship Id="rId1" Type="http://schemas.openxmlformats.org/officeDocument/2006/relationships/hyperlink" Target="mailto:fin.processing_LK@giz.d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%20invoice_LK@giz.d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CE7B4-6749-4083-B27B-58E09CA507E4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934035-398B-4E81-B02B-D81B6A889118}">
      <dgm:prSet phldrT="[Text]" phldr="0"/>
      <dgm:spPr/>
      <dgm:t>
        <a:bodyPr/>
        <a:lstStyle/>
        <a:p>
          <a:r>
            <a:rPr lang="en-US" dirty="0"/>
            <a:t>Settlement sheet</a:t>
          </a:r>
          <a:br>
            <a:rPr lang="en-US" dirty="0"/>
          </a:br>
          <a:r>
            <a:rPr lang="en-US" b="1" dirty="0"/>
            <a:t>to</a:t>
          </a:r>
          <a:br>
            <a:rPr lang="en-US" b="1" dirty="0"/>
          </a:br>
          <a:r>
            <a:rPr lang="en-US" b="1" i="1" dirty="0">
              <a:hlinkClick xmlns:r="http://schemas.openxmlformats.org/officeDocument/2006/relationships" r:id="rId1"/>
            </a:rPr>
            <a:t>fin.processing_LK@giz.de</a:t>
          </a:r>
          <a:endParaRPr lang="en-US" dirty="0"/>
        </a:p>
      </dgm:t>
    </dgm:pt>
    <dgm:pt modelId="{09A0F6D3-52D6-42B1-96F1-256E809D8C2F}" type="parTrans" cxnId="{C1BA0D5D-FFAF-4646-A7F9-E79231D590BF}">
      <dgm:prSet/>
      <dgm:spPr/>
      <dgm:t>
        <a:bodyPr/>
        <a:lstStyle/>
        <a:p>
          <a:endParaRPr lang="en-US"/>
        </a:p>
      </dgm:t>
    </dgm:pt>
    <dgm:pt modelId="{3FCEE80F-1013-41FF-B71E-301246622B4F}" type="sibTrans" cxnId="{C1BA0D5D-FFAF-4646-A7F9-E79231D590BF}">
      <dgm:prSet/>
      <dgm:spPr/>
      <dgm:t>
        <a:bodyPr/>
        <a:lstStyle/>
        <a:p>
          <a:endParaRPr lang="en-US"/>
        </a:p>
      </dgm:t>
    </dgm:pt>
    <dgm:pt modelId="{84969EE3-D154-47DF-9E88-8DA170D2236B}">
      <dgm:prSet phldrT="[Text]" phldr="0"/>
      <dgm:spPr/>
      <dgm:t>
        <a:bodyPr/>
        <a:lstStyle/>
        <a:p>
          <a:r>
            <a:rPr lang="en-US" dirty="0"/>
            <a:t>Confirmation and approval</a:t>
          </a:r>
          <a:br>
            <a:rPr lang="en-US" dirty="0"/>
          </a:br>
          <a:r>
            <a:rPr lang="en-US" dirty="0"/>
            <a:t>e-mail received</a:t>
          </a:r>
        </a:p>
      </dgm:t>
    </dgm:pt>
    <dgm:pt modelId="{483DE971-4CD4-471F-A398-1B3FD581E997}" type="parTrans" cxnId="{1B6DECF1-44D9-468F-9DEB-FFEB543C11AF}">
      <dgm:prSet/>
      <dgm:spPr/>
      <dgm:t>
        <a:bodyPr/>
        <a:lstStyle/>
        <a:p>
          <a:endParaRPr lang="en-US"/>
        </a:p>
      </dgm:t>
    </dgm:pt>
    <dgm:pt modelId="{C0F2ED3C-52BA-46BB-94ED-CE673CA77A1C}" type="sibTrans" cxnId="{1B6DECF1-44D9-468F-9DEB-FFEB543C11AF}">
      <dgm:prSet/>
      <dgm:spPr/>
      <dgm:t>
        <a:bodyPr/>
        <a:lstStyle/>
        <a:p>
          <a:endParaRPr lang="en-US"/>
        </a:p>
      </dgm:t>
    </dgm:pt>
    <dgm:pt modelId="{E8B8E8BF-6237-4B2C-80D6-232233EDFD76}">
      <dgm:prSet phldrT="[Text]" phldr="0"/>
      <dgm:spPr/>
      <dgm:t>
        <a:bodyPr/>
        <a:lstStyle/>
        <a:p>
          <a:r>
            <a:rPr lang="en-US" dirty="0"/>
            <a:t>Settlement cover sheet</a:t>
          </a:r>
          <a:br>
            <a:rPr lang="en-US" dirty="0"/>
          </a:br>
          <a:r>
            <a:rPr lang="en-US" dirty="0"/>
            <a:t>to</a:t>
          </a:r>
          <a:br>
            <a:rPr lang="en-US" dirty="0"/>
          </a:br>
          <a:r>
            <a:rPr lang="en-US" b="1" i="1" dirty="0">
              <a:hlinkClick xmlns:r="http://schemas.openxmlformats.org/officeDocument/2006/relationships" r:id="rId2"/>
            </a:rPr>
            <a:t>invoice_LK@giz.de</a:t>
          </a:r>
          <a:endParaRPr lang="en-US" dirty="0"/>
        </a:p>
      </dgm:t>
    </dgm:pt>
    <dgm:pt modelId="{76D898E5-27E9-4E14-99DC-B03838923DD5}" type="parTrans" cxnId="{5028502A-E9EA-4B2D-AE8A-4B77026586EA}">
      <dgm:prSet/>
      <dgm:spPr/>
      <dgm:t>
        <a:bodyPr/>
        <a:lstStyle/>
        <a:p>
          <a:endParaRPr lang="en-US"/>
        </a:p>
      </dgm:t>
    </dgm:pt>
    <dgm:pt modelId="{008A4BEA-E36D-4AE4-A3B5-D002C6354974}" type="sibTrans" cxnId="{5028502A-E9EA-4B2D-AE8A-4B77026586EA}">
      <dgm:prSet/>
      <dgm:spPr/>
      <dgm:t>
        <a:bodyPr/>
        <a:lstStyle/>
        <a:p>
          <a:endParaRPr lang="en-US"/>
        </a:p>
      </dgm:t>
    </dgm:pt>
    <dgm:pt modelId="{1AE47036-1456-47A0-B410-6AAE0D332FDA}" type="pres">
      <dgm:prSet presAssocID="{470CE7B4-6749-4083-B27B-58E09CA507E4}" presName="linearFlow" presStyleCnt="0">
        <dgm:presLayoutVars>
          <dgm:resizeHandles val="exact"/>
        </dgm:presLayoutVars>
      </dgm:prSet>
      <dgm:spPr/>
    </dgm:pt>
    <dgm:pt modelId="{52AB8A94-D90F-45B5-B4D6-A2C265D815A6}" type="pres">
      <dgm:prSet presAssocID="{FA934035-398B-4E81-B02B-D81B6A889118}" presName="node" presStyleLbl="node1" presStyleIdx="0" presStyleCnt="3">
        <dgm:presLayoutVars>
          <dgm:bulletEnabled val="1"/>
        </dgm:presLayoutVars>
      </dgm:prSet>
      <dgm:spPr/>
    </dgm:pt>
    <dgm:pt modelId="{C3D30578-949F-42A7-8EDF-9D30A302CB62}" type="pres">
      <dgm:prSet presAssocID="{3FCEE80F-1013-41FF-B71E-301246622B4F}" presName="sibTrans" presStyleLbl="sibTrans2D1" presStyleIdx="0" presStyleCnt="2"/>
      <dgm:spPr/>
    </dgm:pt>
    <dgm:pt modelId="{4C9B01C0-CBE2-4DBD-9C4F-DD1EFB543703}" type="pres">
      <dgm:prSet presAssocID="{3FCEE80F-1013-41FF-B71E-301246622B4F}" presName="connectorText" presStyleLbl="sibTrans2D1" presStyleIdx="0" presStyleCnt="2"/>
      <dgm:spPr/>
    </dgm:pt>
    <dgm:pt modelId="{67B2FFE2-8833-4B55-AFF9-AB3668135833}" type="pres">
      <dgm:prSet presAssocID="{84969EE3-D154-47DF-9E88-8DA170D2236B}" presName="node" presStyleLbl="node1" presStyleIdx="1" presStyleCnt="3">
        <dgm:presLayoutVars>
          <dgm:bulletEnabled val="1"/>
        </dgm:presLayoutVars>
      </dgm:prSet>
      <dgm:spPr/>
    </dgm:pt>
    <dgm:pt modelId="{2EBCDA0C-B887-4142-8EA1-35B10649574E}" type="pres">
      <dgm:prSet presAssocID="{C0F2ED3C-52BA-46BB-94ED-CE673CA77A1C}" presName="sibTrans" presStyleLbl="sibTrans2D1" presStyleIdx="1" presStyleCnt="2"/>
      <dgm:spPr/>
    </dgm:pt>
    <dgm:pt modelId="{4A0E623E-39E0-4705-8282-BFD34C3CEB3B}" type="pres">
      <dgm:prSet presAssocID="{C0F2ED3C-52BA-46BB-94ED-CE673CA77A1C}" presName="connectorText" presStyleLbl="sibTrans2D1" presStyleIdx="1" presStyleCnt="2"/>
      <dgm:spPr/>
    </dgm:pt>
    <dgm:pt modelId="{DE51F699-18B6-4057-B3D2-0EA5A6FC6240}" type="pres">
      <dgm:prSet presAssocID="{E8B8E8BF-6237-4B2C-80D6-232233EDFD76}" presName="node" presStyleLbl="node1" presStyleIdx="2" presStyleCnt="3">
        <dgm:presLayoutVars>
          <dgm:bulletEnabled val="1"/>
        </dgm:presLayoutVars>
      </dgm:prSet>
      <dgm:spPr/>
    </dgm:pt>
  </dgm:ptLst>
  <dgm:cxnLst>
    <dgm:cxn modelId="{0CFD9D24-AE83-4591-BA6E-77BA68CD68EA}" type="presOf" srcId="{FA934035-398B-4E81-B02B-D81B6A889118}" destId="{52AB8A94-D90F-45B5-B4D6-A2C265D815A6}" srcOrd="0" destOrd="0" presId="urn:microsoft.com/office/officeart/2005/8/layout/process2"/>
    <dgm:cxn modelId="{5028502A-E9EA-4B2D-AE8A-4B77026586EA}" srcId="{470CE7B4-6749-4083-B27B-58E09CA507E4}" destId="{E8B8E8BF-6237-4B2C-80D6-232233EDFD76}" srcOrd="2" destOrd="0" parTransId="{76D898E5-27E9-4E14-99DC-B03838923DD5}" sibTransId="{008A4BEA-E36D-4AE4-A3B5-D002C6354974}"/>
    <dgm:cxn modelId="{C1BA0D5D-FFAF-4646-A7F9-E79231D590BF}" srcId="{470CE7B4-6749-4083-B27B-58E09CA507E4}" destId="{FA934035-398B-4E81-B02B-D81B6A889118}" srcOrd="0" destOrd="0" parTransId="{09A0F6D3-52D6-42B1-96F1-256E809D8C2F}" sibTransId="{3FCEE80F-1013-41FF-B71E-301246622B4F}"/>
    <dgm:cxn modelId="{1FA959A9-E336-4E8A-94BB-A1C163413829}" type="presOf" srcId="{470CE7B4-6749-4083-B27B-58E09CA507E4}" destId="{1AE47036-1456-47A0-B410-6AAE0D332FDA}" srcOrd="0" destOrd="0" presId="urn:microsoft.com/office/officeart/2005/8/layout/process2"/>
    <dgm:cxn modelId="{E29B0EB0-D186-49E9-8039-B81CDC78B59F}" type="presOf" srcId="{E8B8E8BF-6237-4B2C-80D6-232233EDFD76}" destId="{DE51F699-18B6-4057-B3D2-0EA5A6FC6240}" srcOrd="0" destOrd="0" presId="urn:microsoft.com/office/officeart/2005/8/layout/process2"/>
    <dgm:cxn modelId="{D43CF6B3-FBEF-40A0-986D-ED02CDB49750}" type="presOf" srcId="{C0F2ED3C-52BA-46BB-94ED-CE673CA77A1C}" destId="{4A0E623E-39E0-4705-8282-BFD34C3CEB3B}" srcOrd="1" destOrd="0" presId="urn:microsoft.com/office/officeart/2005/8/layout/process2"/>
    <dgm:cxn modelId="{7FB3A1C6-FA99-43D2-BFCD-EAB339CB4AA4}" type="presOf" srcId="{84969EE3-D154-47DF-9E88-8DA170D2236B}" destId="{67B2FFE2-8833-4B55-AFF9-AB3668135833}" srcOrd="0" destOrd="0" presId="urn:microsoft.com/office/officeart/2005/8/layout/process2"/>
    <dgm:cxn modelId="{7D5F01D3-AE61-4775-AAEF-89579B32EE01}" type="presOf" srcId="{3FCEE80F-1013-41FF-B71E-301246622B4F}" destId="{4C9B01C0-CBE2-4DBD-9C4F-DD1EFB543703}" srcOrd="1" destOrd="0" presId="urn:microsoft.com/office/officeart/2005/8/layout/process2"/>
    <dgm:cxn modelId="{1B6DECF1-44D9-468F-9DEB-FFEB543C11AF}" srcId="{470CE7B4-6749-4083-B27B-58E09CA507E4}" destId="{84969EE3-D154-47DF-9E88-8DA170D2236B}" srcOrd="1" destOrd="0" parTransId="{483DE971-4CD4-471F-A398-1B3FD581E997}" sibTransId="{C0F2ED3C-52BA-46BB-94ED-CE673CA77A1C}"/>
    <dgm:cxn modelId="{3205C2F3-5DAF-419E-B6F0-E12875A7D076}" type="presOf" srcId="{C0F2ED3C-52BA-46BB-94ED-CE673CA77A1C}" destId="{2EBCDA0C-B887-4142-8EA1-35B10649574E}" srcOrd="0" destOrd="0" presId="urn:microsoft.com/office/officeart/2005/8/layout/process2"/>
    <dgm:cxn modelId="{D689F9F8-CC1E-4FA7-9985-23321D0A549F}" type="presOf" srcId="{3FCEE80F-1013-41FF-B71E-301246622B4F}" destId="{C3D30578-949F-42A7-8EDF-9D30A302CB62}" srcOrd="0" destOrd="0" presId="urn:microsoft.com/office/officeart/2005/8/layout/process2"/>
    <dgm:cxn modelId="{7980AE6F-14E2-4A31-9631-8B3453640A4A}" type="presParOf" srcId="{1AE47036-1456-47A0-B410-6AAE0D332FDA}" destId="{52AB8A94-D90F-45B5-B4D6-A2C265D815A6}" srcOrd="0" destOrd="0" presId="urn:microsoft.com/office/officeart/2005/8/layout/process2"/>
    <dgm:cxn modelId="{298EB766-809B-48B7-8D67-9FD7793C12F1}" type="presParOf" srcId="{1AE47036-1456-47A0-B410-6AAE0D332FDA}" destId="{C3D30578-949F-42A7-8EDF-9D30A302CB62}" srcOrd="1" destOrd="0" presId="urn:microsoft.com/office/officeart/2005/8/layout/process2"/>
    <dgm:cxn modelId="{4F0F8E08-3C2A-4932-ADB6-E649AB4E242F}" type="presParOf" srcId="{C3D30578-949F-42A7-8EDF-9D30A302CB62}" destId="{4C9B01C0-CBE2-4DBD-9C4F-DD1EFB543703}" srcOrd="0" destOrd="0" presId="urn:microsoft.com/office/officeart/2005/8/layout/process2"/>
    <dgm:cxn modelId="{9F9C07BC-5D9B-44C1-818C-B120244ED039}" type="presParOf" srcId="{1AE47036-1456-47A0-B410-6AAE0D332FDA}" destId="{67B2FFE2-8833-4B55-AFF9-AB3668135833}" srcOrd="2" destOrd="0" presId="urn:microsoft.com/office/officeart/2005/8/layout/process2"/>
    <dgm:cxn modelId="{B89875C0-D4BC-496D-8270-3C3E44DBEF9B}" type="presParOf" srcId="{1AE47036-1456-47A0-B410-6AAE0D332FDA}" destId="{2EBCDA0C-B887-4142-8EA1-35B10649574E}" srcOrd="3" destOrd="0" presId="urn:microsoft.com/office/officeart/2005/8/layout/process2"/>
    <dgm:cxn modelId="{C3D78877-08EF-441C-8778-284AA1F1D194}" type="presParOf" srcId="{2EBCDA0C-B887-4142-8EA1-35B10649574E}" destId="{4A0E623E-39E0-4705-8282-BFD34C3CEB3B}" srcOrd="0" destOrd="0" presId="urn:microsoft.com/office/officeart/2005/8/layout/process2"/>
    <dgm:cxn modelId="{A50A7D02-C072-403A-9C06-FE559227ABF2}" type="presParOf" srcId="{1AE47036-1456-47A0-B410-6AAE0D332FDA}" destId="{DE51F699-18B6-4057-B3D2-0EA5A6FC624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CE7B4-6749-4083-B27B-58E09CA507E4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934035-398B-4E81-B02B-D81B6A889118}">
      <dgm:prSet phldrT="[Text]" phldr="0" custT="1"/>
      <dgm:spPr/>
      <dgm:t>
        <a:bodyPr/>
        <a:lstStyle/>
        <a:p>
          <a:r>
            <a:rPr lang="en-US" sz="1600" dirty="0"/>
            <a:t>Request for disbursement</a:t>
          </a:r>
        </a:p>
      </dgm:t>
    </dgm:pt>
    <dgm:pt modelId="{09A0F6D3-52D6-42B1-96F1-256E809D8C2F}" type="parTrans" cxnId="{C1BA0D5D-FFAF-4646-A7F9-E79231D590BF}">
      <dgm:prSet/>
      <dgm:spPr/>
      <dgm:t>
        <a:bodyPr/>
        <a:lstStyle/>
        <a:p>
          <a:endParaRPr lang="en-US" sz="1600"/>
        </a:p>
      </dgm:t>
    </dgm:pt>
    <dgm:pt modelId="{3FCEE80F-1013-41FF-B71E-301246622B4F}" type="sibTrans" cxnId="{C1BA0D5D-FFAF-4646-A7F9-E79231D590BF}">
      <dgm:prSet custT="1"/>
      <dgm:spPr/>
      <dgm:t>
        <a:bodyPr/>
        <a:lstStyle/>
        <a:p>
          <a:endParaRPr lang="en-US" sz="1600"/>
        </a:p>
      </dgm:t>
    </dgm:pt>
    <dgm:pt modelId="{61880E9B-7FBD-454E-ACAE-D773E30BB7ED}">
      <dgm:prSet phldrT="[Text]" phldr="0" custT="1"/>
      <dgm:spPr/>
      <dgm:t>
        <a:bodyPr/>
        <a:lstStyle/>
        <a:p>
          <a:r>
            <a:rPr lang="en-US" sz="1600" dirty="0"/>
            <a:t>Request send</a:t>
          </a:r>
          <a:br>
            <a:rPr lang="en-US" sz="1600" dirty="0"/>
          </a:br>
          <a:r>
            <a:rPr lang="en-US" sz="1600" dirty="0"/>
            <a:t>to </a:t>
          </a:r>
          <a:br>
            <a:rPr lang="en-US" sz="1600" dirty="0"/>
          </a:br>
          <a:r>
            <a:rPr lang="en-US" sz="1600" b="1" i="1" dirty="0">
              <a:hlinkClick xmlns:r="http://schemas.openxmlformats.org/officeDocument/2006/relationships" r:id="rId1"/>
            </a:rPr>
            <a:t>invoice_LK@giz.de</a:t>
          </a:r>
          <a:br>
            <a:rPr lang="en-US" sz="1600" dirty="0"/>
          </a:br>
          <a:br>
            <a:rPr lang="en-US" sz="1600" dirty="0"/>
          </a:br>
          <a:endParaRPr lang="en-US" sz="1600" dirty="0"/>
        </a:p>
      </dgm:t>
    </dgm:pt>
    <dgm:pt modelId="{72484C62-0482-495C-B37F-7326C81C585A}" type="parTrans" cxnId="{A723BB63-9D27-41E2-B0AD-163D825D86EF}">
      <dgm:prSet/>
      <dgm:spPr/>
      <dgm:t>
        <a:bodyPr/>
        <a:lstStyle/>
        <a:p>
          <a:endParaRPr lang="en-US"/>
        </a:p>
      </dgm:t>
    </dgm:pt>
    <dgm:pt modelId="{5885FE57-D776-4BDD-90A3-DAFF9F5D6ADF}" type="sibTrans" cxnId="{A723BB63-9D27-41E2-B0AD-163D825D86EF}">
      <dgm:prSet/>
      <dgm:spPr/>
      <dgm:t>
        <a:bodyPr/>
        <a:lstStyle/>
        <a:p>
          <a:endParaRPr lang="en-US"/>
        </a:p>
      </dgm:t>
    </dgm:pt>
    <dgm:pt modelId="{1AE47036-1456-47A0-B410-6AAE0D332FDA}" type="pres">
      <dgm:prSet presAssocID="{470CE7B4-6749-4083-B27B-58E09CA507E4}" presName="linearFlow" presStyleCnt="0">
        <dgm:presLayoutVars>
          <dgm:resizeHandles val="exact"/>
        </dgm:presLayoutVars>
      </dgm:prSet>
      <dgm:spPr/>
    </dgm:pt>
    <dgm:pt modelId="{52AB8A94-D90F-45B5-B4D6-A2C265D815A6}" type="pres">
      <dgm:prSet presAssocID="{FA934035-398B-4E81-B02B-D81B6A889118}" presName="node" presStyleLbl="node1" presStyleIdx="0" presStyleCnt="2">
        <dgm:presLayoutVars>
          <dgm:bulletEnabled val="1"/>
        </dgm:presLayoutVars>
      </dgm:prSet>
      <dgm:spPr/>
    </dgm:pt>
    <dgm:pt modelId="{11302E12-7713-45DB-8D4F-65A4EF1A825A}" type="pres">
      <dgm:prSet presAssocID="{3FCEE80F-1013-41FF-B71E-301246622B4F}" presName="sibTrans" presStyleLbl="sibTrans2D1" presStyleIdx="0" presStyleCnt="1"/>
      <dgm:spPr/>
    </dgm:pt>
    <dgm:pt modelId="{F72E56EC-0005-4DFC-B4DF-2BF599E708BD}" type="pres">
      <dgm:prSet presAssocID="{3FCEE80F-1013-41FF-B71E-301246622B4F}" presName="connectorText" presStyleLbl="sibTrans2D1" presStyleIdx="0" presStyleCnt="1"/>
      <dgm:spPr/>
    </dgm:pt>
    <dgm:pt modelId="{196C4FE7-0FB0-445E-B074-2025B609231C}" type="pres">
      <dgm:prSet presAssocID="{61880E9B-7FBD-454E-ACAE-D773E30BB7ED}" presName="node" presStyleLbl="node1" presStyleIdx="1" presStyleCnt="2">
        <dgm:presLayoutVars>
          <dgm:bulletEnabled val="1"/>
        </dgm:presLayoutVars>
      </dgm:prSet>
      <dgm:spPr/>
    </dgm:pt>
  </dgm:ptLst>
  <dgm:cxnLst>
    <dgm:cxn modelId="{0CFD9D24-AE83-4591-BA6E-77BA68CD68EA}" type="presOf" srcId="{FA934035-398B-4E81-B02B-D81B6A889118}" destId="{52AB8A94-D90F-45B5-B4D6-A2C265D815A6}" srcOrd="0" destOrd="0" presId="urn:microsoft.com/office/officeart/2005/8/layout/process2"/>
    <dgm:cxn modelId="{EA92B83F-B8B3-42C1-98A8-3FE2DD5B7746}" type="presOf" srcId="{61880E9B-7FBD-454E-ACAE-D773E30BB7ED}" destId="{196C4FE7-0FB0-445E-B074-2025B609231C}" srcOrd="0" destOrd="0" presId="urn:microsoft.com/office/officeart/2005/8/layout/process2"/>
    <dgm:cxn modelId="{C1BA0D5D-FFAF-4646-A7F9-E79231D590BF}" srcId="{470CE7B4-6749-4083-B27B-58E09CA507E4}" destId="{FA934035-398B-4E81-B02B-D81B6A889118}" srcOrd="0" destOrd="0" parTransId="{09A0F6D3-52D6-42B1-96F1-256E809D8C2F}" sibTransId="{3FCEE80F-1013-41FF-B71E-301246622B4F}"/>
    <dgm:cxn modelId="{A723BB63-9D27-41E2-B0AD-163D825D86EF}" srcId="{470CE7B4-6749-4083-B27B-58E09CA507E4}" destId="{61880E9B-7FBD-454E-ACAE-D773E30BB7ED}" srcOrd="1" destOrd="0" parTransId="{72484C62-0482-495C-B37F-7326C81C585A}" sibTransId="{5885FE57-D776-4BDD-90A3-DAFF9F5D6ADF}"/>
    <dgm:cxn modelId="{00CFF893-3888-46A7-ACD9-3A98E50EAD2E}" type="presOf" srcId="{3FCEE80F-1013-41FF-B71E-301246622B4F}" destId="{F72E56EC-0005-4DFC-B4DF-2BF599E708BD}" srcOrd="1" destOrd="0" presId="urn:microsoft.com/office/officeart/2005/8/layout/process2"/>
    <dgm:cxn modelId="{5A99BEA2-5A82-4895-96FE-C44CA1DB7628}" type="presOf" srcId="{3FCEE80F-1013-41FF-B71E-301246622B4F}" destId="{11302E12-7713-45DB-8D4F-65A4EF1A825A}" srcOrd="0" destOrd="0" presId="urn:microsoft.com/office/officeart/2005/8/layout/process2"/>
    <dgm:cxn modelId="{1FA959A9-E336-4E8A-94BB-A1C163413829}" type="presOf" srcId="{470CE7B4-6749-4083-B27B-58E09CA507E4}" destId="{1AE47036-1456-47A0-B410-6AAE0D332FDA}" srcOrd="0" destOrd="0" presId="urn:microsoft.com/office/officeart/2005/8/layout/process2"/>
    <dgm:cxn modelId="{7980AE6F-14E2-4A31-9631-8B3453640A4A}" type="presParOf" srcId="{1AE47036-1456-47A0-B410-6AAE0D332FDA}" destId="{52AB8A94-D90F-45B5-B4D6-A2C265D815A6}" srcOrd="0" destOrd="0" presId="urn:microsoft.com/office/officeart/2005/8/layout/process2"/>
    <dgm:cxn modelId="{23CB3B00-43C1-4AC4-A3F7-393328DDF539}" type="presParOf" srcId="{1AE47036-1456-47A0-B410-6AAE0D332FDA}" destId="{11302E12-7713-45DB-8D4F-65A4EF1A825A}" srcOrd="1" destOrd="0" presId="urn:microsoft.com/office/officeart/2005/8/layout/process2"/>
    <dgm:cxn modelId="{4F5CCCA7-8A7C-4746-B057-6BDBFAB2A1FA}" type="presParOf" srcId="{11302E12-7713-45DB-8D4F-65A4EF1A825A}" destId="{F72E56EC-0005-4DFC-B4DF-2BF599E708BD}" srcOrd="0" destOrd="0" presId="urn:microsoft.com/office/officeart/2005/8/layout/process2"/>
    <dgm:cxn modelId="{C7E0A148-B90D-4411-8E0C-843BDF1E8905}" type="presParOf" srcId="{1AE47036-1456-47A0-B410-6AAE0D332FDA}" destId="{196C4FE7-0FB0-445E-B074-2025B609231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8A94-D90F-45B5-B4D6-A2C265D815A6}">
      <dsp:nvSpPr>
        <dsp:cNvPr id="0" name=""/>
        <dsp:cNvSpPr/>
      </dsp:nvSpPr>
      <dsp:spPr>
        <a:xfrm>
          <a:off x="2096107" y="0"/>
          <a:ext cx="2770571" cy="8363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Settlement sheet</a:t>
          </a:r>
          <a:br>
            <a:rPr lang="en-US" sz="1600" kern="1200" dirty="0"/>
          </a:br>
          <a:r>
            <a:rPr lang="en-US" sz="1600" b="1" kern="1200" dirty="0"/>
            <a:t>to</a:t>
          </a:r>
          <a:br>
            <a:rPr lang="en-US" sz="1600" b="1" kern="1200" dirty="0"/>
          </a:br>
          <a:r>
            <a:rPr lang="en-US" sz="1600" b="1" i="1" kern="1200" dirty="0">
              <a:hlinkClick xmlns:r="http://schemas.openxmlformats.org/officeDocument/2006/relationships" r:id="rId1"/>
            </a:rPr>
            <a:t>fin.processing_LK@giz.de</a:t>
          </a:r>
          <a:endParaRPr lang="en-US" sz="1600" kern="1200" dirty="0"/>
        </a:p>
      </dsp:txBody>
      <dsp:txXfrm>
        <a:off x="2120604" y="24497"/>
        <a:ext cx="2721577" cy="787404"/>
      </dsp:txXfrm>
    </dsp:sp>
    <dsp:sp modelId="{C3D30578-949F-42A7-8EDF-9D30A302CB62}">
      <dsp:nvSpPr>
        <dsp:cNvPr id="0" name=""/>
        <dsp:cNvSpPr/>
      </dsp:nvSpPr>
      <dsp:spPr>
        <a:xfrm rot="5400000">
          <a:off x="3324568" y="857308"/>
          <a:ext cx="313649" cy="3763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368480" y="888673"/>
        <a:ext cx="225827" cy="219554"/>
      </dsp:txXfrm>
    </dsp:sp>
    <dsp:sp modelId="{67B2FFE2-8833-4B55-AFF9-AB3668135833}">
      <dsp:nvSpPr>
        <dsp:cNvPr id="0" name=""/>
        <dsp:cNvSpPr/>
      </dsp:nvSpPr>
      <dsp:spPr>
        <a:xfrm>
          <a:off x="2096107" y="1254598"/>
          <a:ext cx="2770571" cy="8363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Confirmation and approval</a:t>
          </a:r>
          <a:br>
            <a:rPr lang="en-US" sz="1600" kern="1200" dirty="0"/>
          </a:br>
          <a:r>
            <a:rPr lang="en-US" sz="1600" kern="1200" dirty="0"/>
            <a:t>e-mail received</a:t>
          </a:r>
        </a:p>
      </dsp:txBody>
      <dsp:txXfrm>
        <a:off x="2120604" y="1279095"/>
        <a:ext cx="2721577" cy="787404"/>
      </dsp:txXfrm>
    </dsp:sp>
    <dsp:sp modelId="{2EBCDA0C-B887-4142-8EA1-35B10649574E}">
      <dsp:nvSpPr>
        <dsp:cNvPr id="0" name=""/>
        <dsp:cNvSpPr/>
      </dsp:nvSpPr>
      <dsp:spPr>
        <a:xfrm rot="5400000">
          <a:off x="3324568" y="2111907"/>
          <a:ext cx="313649" cy="3763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368480" y="2143272"/>
        <a:ext cx="225827" cy="219554"/>
      </dsp:txXfrm>
    </dsp:sp>
    <dsp:sp modelId="{DE51F699-18B6-4057-B3D2-0EA5A6FC6240}">
      <dsp:nvSpPr>
        <dsp:cNvPr id="0" name=""/>
        <dsp:cNvSpPr/>
      </dsp:nvSpPr>
      <dsp:spPr>
        <a:xfrm>
          <a:off x="2096107" y="2509197"/>
          <a:ext cx="2770571" cy="8363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Settlement cover sheet</a:t>
          </a:r>
          <a:br>
            <a:rPr lang="en-US" sz="1600" kern="1200" dirty="0"/>
          </a:br>
          <a:r>
            <a:rPr lang="en-US" sz="1600" kern="1200" dirty="0"/>
            <a:t>to</a:t>
          </a:r>
          <a:br>
            <a:rPr lang="en-US" sz="1600" kern="1200" dirty="0"/>
          </a:br>
          <a:r>
            <a:rPr lang="en-US" sz="1600" b="1" i="1" kern="1200" dirty="0">
              <a:hlinkClick xmlns:r="http://schemas.openxmlformats.org/officeDocument/2006/relationships" r:id="rId2"/>
            </a:rPr>
            <a:t>invoice_LK@giz.de</a:t>
          </a:r>
          <a:endParaRPr lang="en-US" sz="1600" kern="1200" dirty="0"/>
        </a:p>
      </dsp:txBody>
      <dsp:txXfrm>
        <a:off x="2120604" y="2533694"/>
        <a:ext cx="2721577" cy="787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8A94-D90F-45B5-B4D6-A2C265D815A6}">
      <dsp:nvSpPr>
        <dsp:cNvPr id="0" name=""/>
        <dsp:cNvSpPr/>
      </dsp:nvSpPr>
      <dsp:spPr>
        <a:xfrm>
          <a:off x="2277272" y="408"/>
          <a:ext cx="2408241" cy="13379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for disbursement</a:t>
          </a:r>
        </a:p>
      </dsp:txBody>
      <dsp:txXfrm>
        <a:off x="2316458" y="39594"/>
        <a:ext cx="2329869" cy="1259539"/>
      </dsp:txXfrm>
    </dsp:sp>
    <dsp:sp modelId="{11302E12-7713-45DB-8D4F-65A4EF1A825A}">
      <dsp:nvSpPr>
        <dsp:cNvPr id="0" name=""/>
        <dsp:cNvSpPr/>
      </dsp:nvSpPr>
      <dsp:spPr>
        <a:xfrm rot="5400000">
          <a:off x="3230535" y="1371767"/>
          <a:ext cx="501716" cy="6020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300776" y="1421939"/>
        <a:ext cx="361236" cy="351201"/>
      </dsp:txXfrm>
    </dsp:sp>
    <dsp:sp modelId="{196C4FE7-0FB0-445E-B074-2025B609231C}">
      <dsp:nvSpPr>
        <dsp:cNvPr id="0" name=""/>
        <dsp:cNvSpPr/>
      </dsp:nvSpPr>
      <dsp:spPr>
        <a:xfrm>
          <a:off x="2277272" y="2007275"/>
          <a:ext cx="2408241" cy="13379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send</a:t>
          </a:r>
          <a:br>
            <a:rPr lang="en-US" sz="1600" kern="1200" dirty="0"/>
          </a:br>
          <a:r>
            <a:rPr lang="en-US" sz="1600" kern="1200" dirty="0"/>
            <a:t>to </a:t>
          </a:r>
          <a:br>
            <a:rPr lang="en-US" sz="1600" kern="1200" dirty="0"/>
          </a:br>
          <a:r>
            <a:rPr lang="en-US" sz="1600" b="1" i="1" kern="1200" dirty="0">
              <a:hlinkClick xmlns:r="http://schemas.openxmlformats.org/officeDocument/2006/relationships" r:id="rId1"/>
            </a:rPr>
            <a:t>invoice_LK@giz.de</a:t>
          </a:r>
          <a:br>
            <a:rPr lang="en-US" sz="1600" kern="1200" dirty="0"/>
          </a:br>
          <a:br>
            <a:rPr lang="en-US" sz="1600" kern="1200" dirty="0"/>
          </a:br>
          <a:endParaRPr lang="en-US" sz="1600" kern="1200" dirty="0"/>
        </a:p>
      </dsp:txBody>
      <dsp:txXfrm>
        <a:off x="2316458" y="2046461"/>
        <a:ext cx="2329869" cy="125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FF61A-E056-518E-E0BF-78987C152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F5724-28BB-459E-0FB0-05B231AB3E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91D55-5F00-423A-BF37-4AB71C2476E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BD17A-F6BB-2176-986D-CA26FAAE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292-EF10-1DA9-C898-683BF36C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63B1-B123-4F93-8617-8FCA94AB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3DDD26-36B9-4318-9A46-0EB186D54E51}" type="datetimeFigureOut">
              <a:rPr lang="de-DE" smtClean="0"/>
              <a:pPr/>
              <a:t>26.01.2026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14CCF14-A293-41C4-9890-0878F92862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08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CCF14-A293-41C4-9890-0878F928621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59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CCF14-A293-41C4-9890-0878F928621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36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still imag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202FBBDA-8F08-D26A-AE16-8E2CACCEC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13" name="Logo Balken">
            <a:extLst>
              <a:ext uri="{FF2B5EF4-FFF2-40B4-BE49-F238E27FC236}">
                <a16:creationId xmlns:a16="http://schemas.microsoft.com/office/drawing/2014/main" id="{92BED4C9-A11C-99DE-A562-0563206A3380}"/>
              </a:ext>
            </a:extLst>
          </p:cNvPr>
          <p:cNvSpPr>
            <a:spLocks/>
          </p:cNvSpPr>
          <p:nvPr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584199"/>
            <a:ext cx="10728325" cy="234921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en-GB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slide 1 (still image)</a:t>
            </a:r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1A55E8ED-F7EE-957C-7EE0-A59BF1EE8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2946292"/>
            <a:ext cx="10728324" cy="97829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the sub-line</a:t>
            </a:r>
          </a:p>
        </p:txBody>
      </p:sp>
      <p:sp>
        <p:nvSpPr>
          <p:cNvPr id="11" name="Datum">
            <a:extLst>
              <a:ext uri="{FF2B5EF4-FFF2-40B4-BE49-F238E27FC236}">
                <a16:creationId xmlns:a16="http://schemas.microsoft.com/office/drawing/2014/main" id="{A0EBB459-135A-DDC4-2518-34CF09A85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6" y="3931029"/>
            <a:ext cx="10728325" cy="328438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de-DE"/>
              <a:t>Date</a:t>
            </a:r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12F62699-C899-325A-F623-D359BAD506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4504359"/>
            <a:ext cx="10728325" cy="3284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18070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6" y="728663"/>
            <a:ext cx="8460000" cy="82867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Text slide 1</a:t>
            </a:r>
          </a:p>
        </p:txBody>
      </p:sp>
      <p:sp>
        <p:nvSpPr>
          <p:cNvPr id="8" name="Inhaltsplatzhalter">
            <a:extLst>
              <a:ext uri="{FF2B5EF4-FFF2-40B4-BE49-F238E27FC236}">
                <a16:creationId xmlns:a16="http://schemas.microsoft.com/office/drawing/2014/main" id="{0445CD4C-0823-8B11-1038-10FCCFC8F3E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8459999" cy="3924299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4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728663"/>
            <a:ext cx="8460000" cy="828673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Text slide 2</a:t>
            </a:r>
            <a:endParaRPr lang="de-DE"/>
          </a:p>
        </p:txBody>
      </p:sp>
      <p:sp>
        <p:nvSpPr>
          <p:cNvPr id="6" name="Inhaltsplatzhalter">
            <a:extLst>
              <a:ext uri="{FF2B5EF4-FFF2-40B4-BE49-F238E27FC236}">
                <a16:creationId xmlns:a16="http://schemas.microsoft.com/office/drawing/2014/main" id="{4BB707CF-A41B-DB71-B761-64AD49B41A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8459999" cy="3924299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13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Text slide with photo</a:t>
            </a:r>
            <a:b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Dissi beari cus sunda</a:t>
            </a:r>
            <a:endParaRPr lang="de-DE"/>
          </a:p>
        </p:txBody>
      </p:sp>
      <p:sp>
        <p:nvSpPr>
          <p:cNvPr id="5" name="Inhaltsplatzhalter">
            <a:extLst>
              <a:ext uri="{FF2B5EF4-FFF2-40B4-BE49-F238E27FC236}">
                <a16:creationId xmlns:a16="http://schemas.microsoft.com/office/drawing/2014/main" id="{28E8533F-FF22-47BD-8DF2-605BBF060C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5679123" cy="3924299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" name="Bildplatzhalter" descr="Placeholder area for inserting an image by clicking on the image icon">
            <a:extLst>
              <a:ext uri="{FF2B5EF4-FFF2-40B4-BE49-F238E27FC236}">
                <a16:creationId xmlns:a16="http://schemas.microsoft.com/office/drawing/2014/main" id="{7EEDA0D0-04DD-7A45-D415-BD2FF7D70C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7998" y="728662"/>
            <a:ext cx="4712166" cy="5148263"/>
          </a:xfrm>
          <a:solidFill>
            <a:schemeClr val="bg2"/>
          </a:solidFill>
        </p:spPr>
        <p:txBody>
          <a:bodyPr tIns="360000" rIns="576000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728663"/>
            <a:ext cx="7295632" cy="69006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Project description</a:t>
            </a:r>
          </a:p>
        </p:txBody>
      </p:sp>
      <p:sp>
        <p:nvSpPr>
          <p:cNvPr id="7" name="Bildplatzhalter 1" descr="Placeholder area for inserting an image by clicking on the image icon">
            <a:extLst>
              <a:ext uri="{FF2B5EF4-FFF2-40B4-BE49-F238E27FC236}">
                <a16:creationId xmlns:a16="http://schemas.microsoft.com/office/drawing/2014/main" id="{4F854DB0-2F94-4878-993C-A64F2138C1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838" y="1752733"/>
            <a:ext cx="2903728" cy="1959952"/>
          </a:xfrm>
          <a:solidFill>
            <a:schemeClr val="bg2"/>
          </a:solidFill>
        </p:spPr>
        <p:txBody>
          <a:bodyPr lIns="180000" tIns="180000" rIns="0"/>
          <a:lstStyle>
            <a:lvl1pPr>
              <a:lnSpc>
                <a:spcPct val="100000"/>
              </a:lnSpc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11" name="Bildplatzhalter 2" descr="Placeholder area for inserting an image by clicking on the image icon">
            <a:extLst>
              <a:ext uri="{FF2B5EF4-FFF2-40B4-BE49-F238E27FC236}">
                <a16:creationId xmlns:a16="http://schemas.microsoft.com/office/drawing/2014/main" id="{771DADB1-5E02-A865-A2A9-8DEDA3D2A0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838" y="3890005"/>
            <a:ext cx="2903728" cy="1959952"/>
          </a:xfrm>
          <a:solidFill>
            <a:schemeClr val="bg2"/>
          </a:solidFill>
        </p:spPr>
        <p:txBody>
          <a:bodyPr lIns="180000" tIns="180000" rIns="0"/>
          <a:lstStyle>
            <a:lvl1pPr>
              <a:lnSpc>
                <a:spcPct val="100000"/>
              </a:lnSpc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5" name="Inhaltsplatzhalter">
            <a:extLst>
              <a:ext uri="{FF2B5EF4-FFF2-40B4-BE49-F238E27FC236}">
                <a16:creationId xmlns:a16="http://schemas.microsoft.com/office/drawing/2014/main" id="{071DED8E-3695-415B-9777-0D33EB3355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891281" y="1752733"/>
            <a:ext cx="7568556" cy="4124191"/>
          </a:xfrm>
        </p:spPr>
        <p:txBody>
          <a:bodyPr numCol="2" spcCol="21600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13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 hidden="1">
            <a:extLst>
              <a:ext uri="{FF2B5EF4-FFF2-40B4-BE49-F238E27FC236}">
                <a16:creationId xmlns:a16="http://schemas.microsoft.com/office/drawing/2014/main" id="{A8D286C5-0E0E-3A86-576B-42D0F9B9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-1071261"/>
            <a:ext cx="10728325" cy="8286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Bildplatzhalter" descr="Placeholder area for inserting an image by clicking on the image icon">
            <a:extLst>
              <a:ext uri="{FF2B5EF4-FFF2-40B4-BE49-F238E27FC236}">
                <a16:creationId xmlns:a16="http://schemas.microsoft.com/office/drawing/2014/main" id="{7EEDA0D0-04DD-7A45-D415-BD2FF7D70C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728662"/>
            <a:ext cx="10728326" cy="5148263"/>
          </a:xfrm>
          <a:solidFill>
            <a:schemeClr val="bg2"/>
          </a:solidFill>
        </p:spPr>
        <p:txBody>
          <a:bodyPr tIns="360000" rIns="576000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</p:spTree>
    <p:extLst>
      <p:ext uri="{BB962C8B-B14F-4D97-AF65-F5344CB8AC3E}">
        <p14:creationId xmlns:p14="http://schemas.microsoft.com/office/powerpoint/2010/main" val="294873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 hidden="1">
            <a:extLst>
              <a:ext uri="{FF2B5EF4-FFF2-40B4-BE49-F238E27FC236}">
                <a16:creationId xmlns:a16="http://schemas.microsoft.com/office/drawing/2014/main" id="{AED85DCA-D7DD-5FF4-3125-92B0CE34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-1217515"/>
            <a:ext cx="10728325" cy="8286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Bildplatzhalter 1" descr="Placeholder area for inserting an image by clicking on the image icon">
            <a:extLst>
              <a:ext uri="{FF2B5EF4-FFF2-40B4-BE49-F238E27FC236}">
                <a16:creationId xmlns:a16="http://schemas.microsoft.com/office/drawing/2014/main" id="{7EEDA0D0-04DD-7A45-D415-BD2FF7D70C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6" y="728662"/>
            <a:ext cx="4616114" cy="2583355"/>
          </a:xfrm>
          <a:solidFill>
            <a:schemeClr val="bg2"/>
          </a:solidFill>
        </p:spPr>
        <p:txBody>
          <a:bodyPr lIns="576000" tIns="360000" rIns="576000"/>
          <a:lstStyle>
            <a:lvl1pPr algn="l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6" name="Bildplatzhalter 2" descr="Placeholder area for inserting an image by clicking on the image icon">
            <a:extLst>
              <a:ext uri="{FF2B5EF4-FFF2-40B4-BE49-F238E27FC236}">
                <a16:creationId xmlns:a16="http://schemas.microsoft.com/office/drawing/2014/main" id="{0BC0E718-EB27-C336-6E9C-CA82E217B6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8437" y="728663"/>
            <a:ext cx="4616114" cy="2583355"/>
          </a:xfrm>
          <a:solidFill>
            <a:schemeClr val="bg2"/>
          </a:solidFill>
        </p:spPr>
        <p:txBody>
          <a:bodyPr lIns="576000" tIns="360000" rIns="0"/>
          <a:lstStyle>
            <a:lvl1pPr algn="l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7" name="Bildplatzhalter 3" descr="Placeholder area for inserting an image by clicking on the image icon">
            <a:extLst>
              <a:ext uri="{FF2B5EF4-FFF2-40B4-BE49-F238E27FC236}">
                <a16:creationId xmlns:a16="http://schemas.microsoft.com/office/drawing/2014/main" id="{A855E4CA-050F-DE8C-8311-663BC826E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838" y="3492257"/>
            <a:ext cx="4616114" cy="2583355"/>
          </a:xfrm>
          <a:solidFill>
            <a:schemeClr val="bg2"/>
          </a:solidFill>
        </p:spPr>
        <p:txBody>
          <a:bodyPr lIns="576000" tIns="360000" rIns="576000"/>
          <a:lstStyle>
            <a:lvl1pPr algn="l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8" name="Bildplatzhalter 4" descr="Placeholder area for inserting an image by clicking on the image icon">
            <a:extLst>
              <a:ext uri="{FF2B5EF4-FFF2-40B4-BE49-F238E27FC236}">
                <a16:creationId xmlns:a16="http://schemas.microsoft.com/office/drawing/2014/main" id="{8BE5FB43-0580-83AE-1654-4BADCE5614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8437" y="3492258"/>
            <a:ext cx="4616114" cy="2583355"/>
          </a:xfrm>
          <a:solidFill>
            <a:schemeClr val="bg2"/>
          </a:solidFill>
        </p:spPr>
        <p:txBody>
          <a:bodyPr lIns="576000" tIns="360000" rIns="720000"/>
          <a:lstStyle>
            <a:lvl1pPr algn="l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</p:spTree>
    <p:extLst>
      <p:ext uri="{BB962C8B-B14F-4D97-AF65-F5344CB8AC3E}">
        <p14:creationId xmlns:p14="http://schemas.microsoft.com/office/powerpoint/2010/main" val="62277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E9EEE8A-8927-0C3B-B45C-FD60391A4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7659" y="6408484"/>
            <a:ext cx="554177" cy="174857"/>
          </a:xfrm>
        </p:spPr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C941AB0-6598-AD0D-F8F5-2967E1736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838" y="6408484"/>
            <a:ext cx="9958440" cy="174857"/>
          </a:xfrm>
        </p:spPr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1048871"/>
            <a:ext cx="10728325" cy="482805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de-DE"/>
              <a:t>Transition slide 1</a:t>
            </a:r>
          </a:p>
        </p:txBody>
      </p:sp>
    </p:spTree>
    <p:extLst>
      <p:ext uri="{BB962C8B-B14F-4D97-AF65-F5344CB8AC3E}">
        <p14:creationId xmlns:p14="http://schemas.microsoft.com/office/powerpoint/2010/main" val="66271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E9EEE8A-8927-0C3B-B45C-FD60391A4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7659" y="6408484"/>
            <a:ext cx="554177" cy="174857"/>
          </a:xfrm>
        </p:spPr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C941AB0-6598-AD0D-F8F5-2967E1736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838" y="6408484"/>
            <a:ext cx="9958440" cy="174857"/>
          </a:xfrm>
        </p:spPr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1048871"/>
            <a:ext cx="10728325" cy="482805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de-DE"/>
              <a:t>Transition slide 2</a:t>
            </a:r>
          </a:p>
        </p:txBody>
      </p:sp>
    </p:spTree>
    <p:extLst>
      <p:ext uri="{BB962C8B-B14F-4D97-AF65-F5344CB8AC3E}">
        <p14:creationId xmlns:p14="http://schemas.microsoft.com/office/powerpoint/2010/main" val="316647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E9EEE8A-8927-0C3B-B45C-FD60391A4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7659" y="6408484"/>
            <a:ext cx="554177" cy="174857"/>
          </a:xfrm>
        </p:spPr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C941AB0-6598-AD0D-F8F5-2967E1736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838" y="6408484"/>
            <a:ext cx="9958440" cy="174857"/>
          </a:xfrm>
        </p:spPr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1048871"/>
            <a:ext cx="10728325" cy="482805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de-DE"/>
              <a:t>Transition slide 3</a:t>
            </a:r>
          </a:p>
        </p:txBody>
      </p:sp>
    </p:spTree>
    <p:extLst>
      <p:ext uri="{BB962C8B-B14F-4D97-AF65-F5344CB8AC3E}">
        <p14:creationId xmlns:p14="http://schemas.microsoft.com/office/powerpoint/2010/main" val="88771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 hidden="1">
            <a:extLst>
              <a:ext uri="{FF2B5EF4-FFF2-40B4-BE49-F238E27FC236}">
                <a16:creationId xmlns:a16="http://schemas.microsoft.com/office/drawing/2014/main" id="{60D05C7B-59F7-C4EC-7F1A-E3A23FD4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-1211638"/>
            <a:ext cx="10728325" cy="8286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Bildplatzhalter" descr="Placeholder area for inserting an image by clicking on the image icon">
            <a:extLst>
              <a:ext uri="{FF2B5EF4-FFF2-40B4-BE49-F238E27FC236}">
                <a16:creationId xmlns:a16="http://schemas.microsoft.com/office/drawing/2014/main" id="{C864D4FA-56E5-8800-71B3-30D44A422696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31838" y="728663"/>
            <a:ext cx="5040312" cy="5148262"/>
          </a:xfrm>
          <a:solidFill>
            <a:schemeClr val="bg2"/>
          </a:solidFill>
        </p:spPr>
        <p:txBody>
          <a:bodyPr lIns="576000" tIns="360000"/>
          <a:lstStyle>
            <a:lvl1pPr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5" name="Hintergrundfläche">
            <a:extLst>
              <a:ext uri="{FF2B5EF4-FFF2-40B4-BE49-F238E27FC236}">
                <a16:creationId xmlns:a16="http://schemas.microsoft.com/office/drawing/2014/main" id="{6A4144E0-9564-86D9-BAAE-DF0DF1E5FBAB}"/>
              </a:ext>
            </a:extLst>
          </p:cNvPr>
          <p:cNvSpPr/>
          <p:nvPr userDrawn="1"/>
        </p:nvSpPr>
        <p:spPr>
          <a:xfrm>
            <a:off x="5772150" y="728663"/>
            <a:ext cx="5649512" cy="5148000"/>
          </a:xfrm>
          <a:prstGeom prst="rect">
            <a:avLst/>
          </a:prstGeom>
          <a:gradFill>
            <a:gsLst>
              <a:gs pos="0">
                <a:srgbClr val="FFE67C"/>
              </a:gs>
              <a:gs pos="100000">
                <a:srgbClr val="E5D7F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E4900E41-7DE1-85E6-4445-BB731E9BDE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1372" y="1564342"/>
            <a:ext cx="3746319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 is a 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 text</a:t>
            </a:r>
            <a:endParaRPr lang="de-DE"/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FC509907-5CCF-7271-EAB9-DE1B20C7B7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60468" y="2069653"/>
            <a:ext cx="4268129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box. Any boxes that are not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E3EFDB0-A892-48B6-FED3-6FDCA00274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730189" y="2574964"/>
            <a:ext cx="3728686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required can be deleted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E56CE7D0-DF87-685E-5D3C-708249B8B07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22390" y="3080275"/>
            <a:ext cx="4744284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if necessary, depending on the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6C8B5480-CBA8-F627-8821-9C980AA0D75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75824" y="3585587"/>
            <a:ext cx="2837416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size of the quote’.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98076B9-DA43-8685-6BC1-9306AE4A472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74275" y="4589545"/>
            <a:ext cx="3640521" cy="453183"/>
          </a:xfrm>
          <a:solidFill>
            <a:srgbClr val="FFE67C"/>
          </a:solidFill>
        </p:spPr>
        <p:txBody>
          <a:bodyPr wrap="none" lIns="108000" tIns="72000" rIns="108000" bIns="72000" anchor="ctr" anchorCtr="0">
            <a:spAutoFit/>
          </a:bodyPr>
          <a:lstStyle>
            <a:lvl1pPr algn="ctr"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Family name, given name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92F9EF6-78AA-9826-CB6A-9854376AB28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75109" y="5042728"/>
            <a:ext cx="1038847" cy="410578"/>
          </a:xfrm>
          <a:solidFill>
            <a:schemeClr val="accent1"/>
          </a:solidFill>
        </p:spPr>
        <p:txBody>
          <a:bodyPr wrap="none" lIns="108000" tIns="54000" rIns="108000" bIns="72000" anchor="ctr" anchorCtr="0">
            <a:sp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05178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still imag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E7ED9D91-8BD0-AD53-62ED-42167A842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7" name="Logo Balken">
            <a:extLst>
              <a:ext uri="{FF2B5EF4-FFF2-40B4-BE49-F238E27FC236}">
                <a16:creationId xmlns:a16="http://schemas.microsoft.com/office/drawing/2014/main" id="{70BBDE31-54D3-B689-ED73-1D394A317A73}"/>
              </a:ext>
            </a:extLst>
          </p:cNvPr>
          <p:cNvSpPr/>
          <p:nvPr userDrawn="1"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584199"/>
            <a:ext cx="10728325" cy="234921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en-US" dirty="0"/>
              <a:t>Title slide 2 (still image)</a:t>
            </a:r>
            <a:endParaRPr lang="de-DE" dirty="0"/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610DB3A2-3EC5-3B05-E2BB-8BF7CB059A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2946292"/>
            <a:ext cx="10728324" cy="97829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EE514134-13B9-70A0-651E-10BCBF5BE5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6" y="3931029"/>
            <a:ext cx="10728325" cy="328438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7" name="Textplatzhalter">
            <a:extLst>
              <a:ext uri="{FF2B5EF4-FFF2-40B4-BE49-F238E27FC236}">
                <a16:creationId xmlns:a16="http://schemas.microsoft.com/office/drawing/2014/main" id="{C806B7F3-CB60-1FE7-E078-F4E7B353DA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4504359"/>
            <a:ext cx="10728325" cy="3284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969065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 hidden="1">
            <a:extLst>
              <a:ext uri="{FF2B5EF4-FFF2-40B4-BE49-F238E27FC236}">
                <a16:creationId xmlns:a16="http://schemas.microsoft.com/office/drawing/2014/main" id="{5D463964-8CBE-6371-7C28-F1EE2A1E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-1411478"/>
            <a:ext cx="10728325" cy="8286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Bildplatzhalter" descr="Placeholder area for inserting an image by clicking on the image icon">
            <a:extLst>
              <a:ext uri="{FF2B5EF4-FFF2-40B4-BE49-F238E27FC236}">
                <a16:creationId xmlns:a16="http://schemas.microsoft.com/office/drawing/2014/main" id="{74729C93-BCF7-AD56-9590-322E156D448B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31838" y="728663"/>
            <a:ext cx="5040312" cy="5148262"/>
          </a:xfrm>
          <a:solidFill>
            <a:schemeClr val="bg2"/>
          </a:solidFill>
        </p:spPr>
        <p:txBody>
          <a:bodyPr lIns="576000" tIns="360000"/>
          <a:lstStyle>
            <a:lvl1pPr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5" name="Hintergrundfläche">
            <a:extLst>
              <a:ext uri="{FF2B5EF4-FFF2-40B4-BE49-F238E27FC236}">
                <a16:creationId xmlns:a16="http://schemas.microsoft.com/office/drawing/2014/main" id="{6A4144E0-9564-86D9-BAAE-DF0DF1E5FBAB}"/>
              </a:ext>
            </a:extLst>
          </p:cNvPr>
          <p:cNvSpPr>
            <a:spLocks/>
          </p:cNvSpPr>
          <p:nvPr userDrawn="1"/>
        </p:nvSpPr>
        <p:spPr>
          <a:xfrm>
            <a:off x="5772150" y="728663"/>
            <a:ext cx="5649512" cy="5148000"/>
          </a:xfrm>
          <a:prstGeom prst="rect">
            <a:avLst/>
          </a:prstGeom>
          <a:gradFill>
            <a:gsLst>
              <a:gs pos="0">
                <a:srgbClr val="D0EB78"/>
              </a:gs>
              <a:gs pos="100000">
                <a:srgbClr val="A7E6F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62B1956E-82E4-A01F-5EFA-FA015F79F1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1372" y="1564342"/>
            <a:ext cx="3746319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 is a 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 text</a:t>
            </a:r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1FD7536-3AE6-01F6-148B-318174238B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60468" y="2069653"/>
            <a:ext cx="4268129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box. Any boxes that are not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EDAD610-7AD0-5512-F44E-54DEF35063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730189" y="2574964"/>
            <a:ext cx="3728686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required can be deleted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4026D93-11C8-3F15-BF9B-12D2B7D2B0B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22390" y="3080275"/>
            <a:ext cx="4744284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if necessary, depending on the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BFDC8BE-9103-323F-7523-9C1C6F19FC9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75824" y="3585587"/>
            <a:ext cx="2837416" cy="435007"/>
          </a:xfrm>
          <a:solidFill>
            <a:schemeClr val="bg1"/>
          </a:solidFill>
        </p:spPr>
        <p:txBody>
          <a:bodyPr wrap="none" lIns="108000" tIns="108000" rIns="108000" bIns="18000" anchor="ctr" anchorCtr="0">
            <a:spAutoFit/>
          </a:bodyPr>
          <a:lstStyle>
            <a:lvl1pPr algn="ctr">
              <a:defRPr sz="2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size of the quote’.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6C978B1A-14E9-0E45-9EC0-0631AFFBF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74275" y="4589545"/>
            <a:ext cx="3640521" cy="453183"/>
          </a:xfrm>
          <a:solidFill>
            <a:srgbClr val="D0EB78"/>
          </a:solidFill>
        </p:spPr>
        <p:txBody>
          <a:bodyPr wrap="none" lIns="108000" tIns="72000" rIns="108000" bIns="72000" anchor="ctr" anchorCtr="0">
            <a:spAutoFit/>
          </a:bodyPr>
          <a:lstStyle>
            <a:lvl1pPr algn="ctr"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Family name, given name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9F4B987-6439-8215-4308-022FD588A86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75109" y="5042728"/>
            <a:ext cx="1038847" cy="410578"/>
          </a:xfrm>
          <a:solidFill>
            <a:schemeClr val="accent1"/>
          </a:solidFill>
        </p:spPr>
        <p:txBody>
          <a:bodyPr wrap="none" lIns="108000" tIns="54000" rIns="108000" bIns="72000" anchor="ctr" anchorCtr="0">
            <a:sp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86648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Contact 1</a:t>
            </a:r>
          </a:p>
        </p:txBody>
      </p:sp>
      <p:sp>
        <p:nvSpPr>
          <p:cNvPr id="10" name="Bildplatzhalter 1" descr="Placeholder area for inserting an image by clicking on the image icon">
            <a:extLst>
              <a:ext uri="{FF2B5EF4-FFF2-40B4-BE49-F238E27FC236}">
                <a16:creationId xmlns:a16="http://schemas.microsoft.com/office/drawing/2014/main" id="{7EEDA0D0-04DD-7A45-D415-BD2FF7D70C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952625"/>
            <a:ext cx="1576700" cy="1824105"/>
          </a:xfrm>
          <a:solidFill>
            <a:schemeClr val="bg2"/>
          </a:solidFill>
        </p:spPr>
        <p:txBody>
          <a:bodyPr lIns="144000" tIns="72000" rIns="0"/>
          <a:lstStyle>
            <a:lvl1pPr algn="l">
              <a:lnSpc>
                <a:spcPct val="100000"/>
              </a:lnSpc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08ADF65C-1C22-60E3-BAB7-09976079BA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5613" y="1952625"/>
            <a:ext cx="3260725" cy="1824038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0B597B22-C6C3-9C6D-5FA0-65755A7DF3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0479" y="1952625"/>
            <a:ext cx="3260725" cy="1824038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29" name="Bildplatzhalter 2" descr="Icon in the shape of a globe, symbol for the Internet address&#10;">
            <a:extLst>
              <a:ext uri="{FF2B5EF4-FFF2-40B4-BE49-F238E27FC236}">
                <a16:creationId xmlns:a16="http://schemas.microsoft.com/office/drawing/2014/main" id="{E30DEF29-91A7-FA00-A4AF-F39C6F380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12826" y="4558133"/>
            <a:ext cx="185937" cy="18703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</a:lstStyle>
          <a:p>
            <a:r>
              <a:rPr lang="de-DE"/>
              <a:t>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4DBB4638-3B33-ECB0-1D78-1A3EA81DB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2963" y="4511719"/>
            <a:ext cx="8077200" cy="276225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www.giz.de</a:t>
            </a:r>
          </a:p>
          <a:p>
            <a:pPr lvl="0"/>
            <a:endParaRPr lang="de-DE"/>
          </a:p>
        </p:txBody>
      </p:sp>
      <p:sp>
        <p:nvSpPr>
          <p:cNvPr id="33" name="Bildplatzhalter 3" descr="Logo of the social media platform LinkedIn&#10;">
            <a:extLst>
              <a:ext uri="{FF2B5EF4-FFF2-40B4-BE49-F238E27FC236}">
                <a16:creationId xmlns:a16="http://schemas.microsoft.com/office/drawing/2014/main" id="{70E15CA5-1196-363D-8CDF-C479584B4D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3947" y="4983499"/>
            <a:ext cx="203598" cy="207002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772" t="-22513" r="-26318" b="-28950"/>
            </a:stretch>
          </a:blipFill>
        </p:spPr>
        <p:txBody>
          <a:bodyPr/>
          <a:lstStyle>
            <a:lvl1pPr>
              <a:defRPr sz="200"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</a:lstStyle>
          <a:p>
            <a:r>
              <a:rPr lang="de-DE"/>
              <a:t> 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BFC4B274-E976-E994-066B-C9F252288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2963" y="4954494"/>
            <a:ext cx="8077200" cy="276225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gizgmbh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3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Contact </a:t>
            </a: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endParaRPr lang="de-DE"/>
          </a:p>
        </p:txBody>
      </p:sp>
      <p:sp>
        <p:nvSpPr>
          <p:cNvPr id="6" name="Bildplatzhalter 7" descr="Placeholder area for inserting an image by clicking on the image icon">
            <a:extLst>
              <a:ext uri="{FF2B5EF4-FFF2-40B4-BE49-F238E27FC236}">
                <a16:creationId xmlns:a16="http://schemas.microsoft.com/office/drawing/2014/main" id="{3A7E487B-9F67-770C-5790-FCEE510E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952625"/>
            <a:ext cx="1576700" cy="1824105"/>
          </a:xfrm>
          <a:solidFill>
            <a:schemeClr val="bg2"/>
          </a:solidFill>
        </p:spPr>
        <p:txBody>
          <a:bodyPr lIns="144000" tIns="72000" rIns="0"/>
          <a:lstStyle>
            <a:lvl1pPr algn="l">
              <a:lnSpc>
                <a:spcPct val="100000"/>
              </a:lnSpc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5DE754FE-352E-9D9C-72C2-983717B141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5613" y="1952625"/>
            <a:ext cx="3260725" cy="1824038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17D8385-D1B8-AAF9-7F78-5D7B4359C0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90479" y="1952625"/>
            <a:ext cx="3260725" cy="1824038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29" name="Icon Internet" descr="Icon in the shape of a globe, symbol for the Internet address&#10;">
            <a:extLst>
              <a:ext uri="{FF2B5EF4-FFF2-40B4-BE49-F238E27FC236}">
                <a16:creationId xmlns:a16="http://schemas.microsoft.com/office/drawing/2014/main" id="{E30DEF29-91A7-FA00-A4AF-F39C6F380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12826" y="4558133"/>
            <a:ext cx="185937" cy="18703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</a:lstStyle>
          <a:p>
            <a:r>
              <a:rPr lang="de-DE"/>
              <a:t>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4DBB4638-3B33-ECB0-1D78-1A3EA81DB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2963" y="4511719"/>
            <a:ext cx="8077200" cy="276225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www.giz.de</a:t>
            </a:r>
          </a:p>
          <a:p>
            <a:pPr lvl="0"/>
            <a:endParaRPr lang="de-DE"/>
          </a:p>
        </p:txBody>
      </p:sp>
      <p:sp>
        <p:nvSpPr>
          <p:cNvPr id="33" name="Icon LinkedIn" descr="Logo of the social media platform LinkedIn&#10;">
            <a:extLst>
              <a:ext uri="{FF2B5EF4-FFF2-40B4-BE49-F238E27FC236}">
                <a16:creationId xmlns:a16="http://schemas.microsoft.com/office/drawing/2014/main" id="{70E15CA5-1196-363D-8CDF-C479584B4D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3947" y="4983499"/>
            <a:ext cx="203598" cy="207002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6772" t="-22513" r="-26318" b="-28950"/>
            </a:stretch>
          </a:blipFill>
        </p:spPr>
        <p:txBody>
          <a:bodyPr/>
          <a:lstStyle>
            <a:lvl1pPr>
              <a:defRPr sz="200"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</a:lstStyle>
          <a:p>
            <a:r>
              <a:rPr lang="de-DE"/>
              <a:t> 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BFC4B274-E976-E994-066B-C9F252288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2963" y="4954494"/>
            <a:ext cx="8077200" cy="276225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gizgmbh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16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image credits &amp;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727200"/>
            <a:ext cx="10728000" cy="828673"/>
          </a:xfrm>
        </p:spPr>
        <p:txBody>
          <a:bodyPr/>
          <a:lstStyle/>
          <a:p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Photo and image credits &amp; sources</a:t>
            </a:r>
            <a:endParaRPr lang="de-DE"/>
          </a:p>
        </p:txBody>
      </p:sp>
      <p:sp>
        <p:nvSpPr>
          <p:cNvPr id="8" name="Inhaltsplatzhalter">
            <a:extLst>
              <a:ext uri="{FF2B5EF4-FFF2-40B4-BE49-F238E27FC236}">
                <a16:creationId xmlns:a16="http://schemas.microsoft.com/office/drawing/2014/main" id="{522DB58D-7C3D-FF6F-8D6E-F34C6D37BC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10728325" cy="3924299"/>
          </a:xfrm>
        </p:spPr>
        <p:txBody>
          <a:bodyPr numCol="2" spcCol="342000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GIZ/photographer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 /illustrator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GIZ/photographer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 /illustrator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GIZ/photographer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 /illustrator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GIZ/photographer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or image credit/source/slide number 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GIZ /illustrator given name and family name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92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pic>
        <p:nvPicPr>
          <p:cNvPr id="5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9047DFC9-0303-4747-502F-16723E7DA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6" name="Logo Balken">
            <a:extLst>
              <a:ext uri="{FF2B5EF4-FFF2-40B4-BE49-F238E27FC236}">
                <a16:creationId xmlns:a16="http://schemas.microsoft.com/office/drawing/2014/main" id="{2BC04AF3-1193-BA86-F836-F8DA7FE29F95}"/>
              </a:ext>
            </a:extLst>
          </p:cNvPr>
          <p:cNvSpPr>
            <a:spLocks/>
          </p:cNvSpPr>
          <p:nvPr userDrawn="1"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Deutsche Gesellschaft für</a:t>
            </a:r>
            <a:b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Internationale Zusammenarbeit (GIZ) GmbH</a:t>
            </a:r>
            <a:endParaRPr lang="de-DE"/>
          </a:p>
        </p:txBody>
      </p:sp>
      <p:sp>
        <p:nvSpPr>
          <p:cNvPr id="8" name="Inhaltsplatzhalter">
            <a:extLst>
              <a:ext uri="{FF2B5EF4-FFF2-40B4-BE49-F238E27FC236}">
                <a16:creationId xmlns:a16="http://schemas.microsoft.com/office/drawing/2014/main" id="{522DB58D-7C3D-FF6F-8D6E-F34C6D37BC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Registered offices, Bonn and Eschborn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Friedrich-Ebert-Allee 32 + 36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53113 Bonn, Germany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 +49 228 44 60 - 0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 +49 228 44 60 - 17 66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Dag-Hammarskjöld-Weg 1 - 5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65760 Eschborn, Germany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 +49 61 96 79 - 0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 +49 61 96 79 - 11 15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 info@giz.de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  www.giz.de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89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pic>
        <p:nvPicPr>
          <p:cNvPr id="5" name="Logo" descr="GIZ logo with g i z in small red letters against a white background&#10;">
            <a:extLst>
              <a:ext uri="{FF2B5EF4-FFF2-40B4-BE49-F238E27FC236}">
                <a16:creationId xmlns:a16="http://schemas.microsoft.com/office/drawing/2014/main" id="{9047DFC9-0303-4747-502F-16723E7DA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6" name="Logo Balken">
            <a:extLst>
              <a:ext uri="{FF2B5EF4-FFF2-40B4-BE49-F238E27FC236}">
                <a16:creationId xmlns:a16="http://schemas.microsoft.com/office/drawing/2014/main" id="{2BC04AF3-1193-BA86-F836-F8DA7FE29F95}"/>
              </a:ext>
            </a:extLst>
          </p:cNvPr>
          <p:cNvSpPr>
            <a:spLocks/>
          </p:cNvSpPr>
          <p:nvPr userDrawn="1"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Deutsche Gesellschaft für</a:t>
            </a:r>
            <a:b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Internationale Zusammenarbeit (GIZ) GmbH </a:t>
            </a:r>
            <a:endParaRPr lang="de-DE"/>
          </a:p>
        </p:txBody>
      </p:sp>
      <p:sp>
        <p:nvSpPr>
          <p:cNvPr id="8" name="Inhaltsplatzhalter">
            <a:extLst>
              <a:ext uri="{FF2B5EF4-FFF2-40B4-BE49-F238E27FC236}">
                <a16:creationId xmlns:a16="http://schemas.microsoft.com/office/drawing/2014/main" id="{522DB58D-7C3D-FF6F-8D6E-F34C6D37BC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Registered offices, Bonn and Eschborn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Friedrich-Ebert-Allee 32 + 36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53113 Bonn, Germany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 +49 228 44 60 - 0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 +49 228 44 60 - 17 66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Dag-Hammarskjöld-Weg 1 - 5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65760 Eschborn, Germany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 +49 61 96 79 - 0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 +49 61 96 79 - 11 15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 info@giz.de</a:t>
            </a:r>
          </a:p>
          <a:p>
            <a:pPr marL="0" marR="0" lvl="1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  www.giz.de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7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06521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5128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5981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animation purple/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Z_240439_Key_Visual_Animation_LG">
            <a:hlinkClick r:id="" action="ppaction://media"/>
            <a:extLst>
              <a:ext uri="{FF2B5EF4-FFF2-40B4-BE49-F238E27FC236}">
                <a16:creationId xmlns:a16="http://schemas.microsoft.com/office/drawing/2014/main" id="{A434BCAC-E9F9-D266-A93E-1342510AE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202FBBDA-8F08-D26A-AE16-8E2CACCEC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5" name="Logo Balken">
            <a:extLst>
              <a:ext uri="{FF2B5EF4-FFF2-40B4-BE49-F238E27FC236}">
                <a16:creationId xmlns:a16="http://schemas.microsoft.com/office/drawing/2014/main" id="{86AFD99E-1127-849B-EF87-E911C69097F3}"/>
              </a:ext>
            </a:extLst>
          </p:cNvPr>
          <p:cNvSpPr>
            <a:spLocks/>
          </p:cNvSpPr>
          <p:nvPr userDrawn="1"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584199"/>
            <a:ext cx="10728325" cy="234921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en-GB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slide 3 (the </a:t>
            </a:r>
            <a:r>
              <a:rPr lang="en-GB" sz="36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en-GB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purple/yellow appears during the slideshow)</a:t>
            </a:r>
            <a:endParaRPr lang="de-DE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365DD7AD-5D00-F05B-E49A-3C952E086A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2946292"/>
            <a:ext cx="10728324" cy="97829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3F254596-EBE3-55A0-D198-E949005F0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6" y="3931029"/>
            <a:ext cx="10728325" cy="328438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9B76B437-0882-6D36-53EF-5B77E29694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4504359"/>
            <a:ext cx="10728325" cy="3284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23126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animation green/blue  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Z_240439_Key_Visual_Animation_GB">
            <a:hlinkClick r:id="" action="ppaction://media"/>
            <a:extLst>
              <a:ext uri="{FF2B5EF4-FFF2-40B4-BE49-F238E27FC236}">
                <a16:creationId xmlns:a16="http://schemas.microsoft.com/office/drawing/2014/main" id="{CD134B90-423C-E30C-443D-7FA5AD03FEC3}"/>
              </a:ext>
            </a:extLst>
          </p:cNvPr>
          <p:cNvPicPr/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229EDB41-01FC-88A5-3034-BF1060356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13" name="Logo Balken">
            <a:extLst>
              <a:ext uri="{FF2B5EF4-FFF2-40B4-BE49-F238E27FC236}">
                <a16:creationId xmlns:a16="http://schemas.microsoft.com/office/drawing/2014/main" id="{92BED4C9-A11C-99DE-A562-0563206A3380}"/>
              </a:ext>
            </a:extLst>
          </p:cNvPr>
          <p:cNvSpPr>
            <a:spLocks/>
          </p:cNvSpPr>
          <p:nvPr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584199"/>
            <a:ext cx="10728325" cy="234921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en-GB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slide 4 (the </a:t>
            </a:r>
            <a:r>
              <a:rPr lang="en-GB" sz="3600" b="1" i="0" u="none" strike="noStrike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animation</a:t>
            </a:r>
            <a:r>
              <a:rPr lang="en-GB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green/blue   appears during the slideshow)</a:t>
            </a:r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365DD7AD-5D00-F05B-E49A-3C952E086A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2946292"/>
            <a:ext cx="10728324" cy="97829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the sub-line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3F254596-EBE3-55A0-D198-E949005F0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6" y="3931029"/>
            <a:ext cx="10728325" cy="328438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de-DE"/>
              <a:t>Date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9B76B437-0882-6D36-53EF-5B77E29694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4504359"/>
            <a:ext cx="10728325" cy="3284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23126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GIZ logo with g i z in small red letters against a white background">
            <a:extLst>
              <a:ext uri="{FF2B5EF4-FFF2-40B4-BE49-F238E27FC236}">
                <a16:creationId xmlns:a16="http://schemas.microsoft.com/office/drawing/2014/main" id="{229EDB41-01FC-88A5-3034-BF1060356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0564" y="5298252"/>
            <a:ext cx="3334438" cy="1165072"/>
          </a:xfrm>
          <a:prstGeom prst="rect">
            <a:avLst/>
          </a:prstGeom>
        </p:spPr>
      </p:pic>
      <p:sp>
        <p:nvSpPr>
          <p:cNvPr id="13" name="Logo Balken">
            <a:extLst>
              <a:ext uri="{FF2B5EF4-FFF2-40B4-BE49-F238E27FC236}">
                <a16:creationId xmlns:a16="http://schemas.microsoft.com/office/drawing/2014/main" id="{92BED4C9-A11C-99DE-A562-0563206A3380}"/>
              </a:ext>
            </a:extLst>
          </p:cNvPr>
          <p:cNvSpPr>
            <a:spLocks/>
          </p:cNvSpPr>
          <p:nvPr/>
        </p:nvSpPr>
        <p:spPr>
          <a:xfrm>
            <a:off x="7906439" y="6618684"/>
            <a:ext cx="4285561" cy="239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" descr="Placeholder area for inserting an image by clicking on the image icon">
            <a:extLst>
              <a:ext uri="{FF2B5EF4-FFF2-40B4-BE49-F238E27FC236}">
                <a16:creationId xmlns:a16="http://schemas.microsoft.com/office/drawing/2014/main" id="{08C881BA-C782-6366-1EA6-BC730DA236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955022"/>
          </a:xfrm>
          <a:solidFill>
            <a:schemeClr val="bg2"/>
          </a:solidFill>
        </p:spPr>
        <p:txBody>
          <a:bodyPr lIns="0" tIns="360000" rIns="576000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>
                <a:effectLst/>
                <a:latin typeface="Arial" panose="020B0604020202020204" pitchFamily="34" charset="0"/>
              </a:rPr>
              <a:t>Please insert an image here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1FE4E10-77D7-3148-9033-AC6658A93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664234"/>
            <a:ext cx="10728325" cy="22691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r>
              <a:rPr lang="de-DE"/>
              <a:t>Title slide 5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365DD7AD-5D00-F05B-E49A-3C952E086A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2946292"/>
            <a:ext cx="10728324" cy="97829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the sub-line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3F254596-EBE3-55A0-D198-E949005F0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6" y="3931029"/>
            <a:ext cx="10728325" cy="328438"/>
          </a:xfrm>
        </p:spPr>
        <p:txBody>
          <a:bodyPr/>
          <a:lstStyle>
            <a:lvl1pPr>
              <a:lnSpc>
                <a:spcPct val="100000"/>
              </a:lnSpc>
              <a:defRPr sz="2400" b="0"/>
            </a:lvl1pPr>
          </a:lstStyle>
          <a:p>
            <a:pPr lvl="0"/>
            <a:r>
              <a:rPr lang="de-DE"/>
              <a:t>Date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9B76B437-0882-6D36-53EF-5B77E29694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4504359"/>
            <a:ext cx="10728325" cy="3284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6048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Standard text slide</a:t>
            </a:r>
            <a:endParaRPr lang="de-DE"/>
          </a:p>
        </p:txBody>
      </p:sp>
      <p:sp>
        <p:nvSpPr>
          <p:cNvPr id="5" name="Inhaltsplatzhalter">
            <a:extLst>
              <a:ext uri="{FF2B5EF4-FFF2-40B4-BE49-F238E27FC236}">
                <a16:creationId xmlns:a16="http://schemas.microsoft.com/office/drawing/2014/main" id="{07E9C968-0C37-0EDB-8C88-3B0988384D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10728325" cy="3924299"/>
          </a:xfrm>
        </p:spPr>
        <p:txBody>
          <a:bodyPr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23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727200"/>
            <a:ext cx="10728000" cy="828673"/>
          </a:xfrm>
        </p:spPr>
        <p:txBody>
          <a:bodyPr/>
          <a:lstStyle/>
          <a:p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Text slide, with two columns</a:t>
            </a:r>
            <a:endParaRPr lang="de-DE"/>
          </a:p>
        </p:txBody>
      </p:sp>
      <p:sp>
        <p:nvSpPr>
          <p:cNvPr id="5" name="Inhaltsplatzhalter">
            <a:extLst>
              <a:ext uri="{FF2B5EF4-FFF2-40B4-BE49-F238E27FC236}">
                <a16:creationId xmlns:a16="http://schemas.microsoft.com/office/drawing/2014/main" id="{F181B29B-7F3E-AE95-01D0-F32BBB2B940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10728000" cy="3924299"/>
          </a:xfrm>
        </p:spPr>
        <p:txBody>
          <a:bodyPr numCol="2" spcCol="21600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9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728663"/>
            <a:ext cx="8640000" cy="828673"/>
          </a:xfrm>
        </p:spPr>
        <p:txBody>
          <a:bodyPr/>
          <a:lstStyle>
            <a:lvl1pPr>
              <a:defRPr/>
            </a:lvl1pPr>
          </a:lstStyle>
          <a:p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 1 </a:t>
            </a:r>
            <a:b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Efit tem hictum et ma</a:t>
            </a:r>
            <a:endParaRPr lang="de-DE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46C7D8E5-8443-252A-8A90-73BAB8CE8C6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10728325" cy="3924299"/>
          </a:xfrm>
        </p:spPr>
        <p:txBody>
          <a:bodyPr numCol="1" spcCol="342000"/>
          <a:lstStyle>
            <a:lvl1pPr marL="342900" indent="-342900">
              <a:buFont typeface="+mj-lt"/>
              <a:buAutoNum type="arabicPeriod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75092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2A0EB87-3AEC-3A1A-975D-495A30B3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98A7B7FF-87B5-B752-CCCA-D1F1D30EF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EBBD07D-6023-1D56-E427-FEDDC396D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 2 </a:t>
            </a:r>
            <a:b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Efit tem hictum et ma</a:t>
            </a:r>
            <a:endParaRPr lang="de-DE"/>
          </a:p>
        </p:txBody>
      </p:sp>
      <p:sp>
        <p:nvSpPr>
          <p:cNvPr id="8" name="Inhaltsplatzhalter">
            <a:extLst>
              <a:ext uri="{FF2B5EF4-FFF2-40B4-BE49-F238E27FC236}">
                <a16:creationId xmlns:a16="http://schemas.microsoft.com/office/drawing/2014/main" id="{18114137-C409-3F17-2985-C5627DFAC0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837" y="1952625"/>
            <a:ext cx="10728325" cy="3924299"/>
          </a:xfrm>
        </p:spPr>
        <p:txBody>
          <a:bodyPr numCol="1" spcCol="342000"/>
          <a:lstStyle>
            <a:lvl1pPr marL="342900" indent="-342900">
              <a:buFont typeface="+mj-lt"/>
              <a:buAutoNum type="arabicPeriod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994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DEB1BD9D-6FA4-162B-08CF-D430EDDA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659" y="6408484"/>
            <a:ext cx="554177" cy="174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4C1D1B-1A0A-486E-8AD9-C74EFCD762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0E22F889-BFD6-8558-78B1-E48F91608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838" y="6408484"/>
            <a:ext cx="9958440" cy="174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Info session on GIZ new process 01/2026</a:t>
            </a:r>
            <a:endParaRPr lang="de-DE"/>
          </a:p>
        </p:txBody>
      </p:sp>
      <p:pic>
        <p:nvPicPr>
          <p:cNvPr id="7" name="Logo" descr="GIZ logo with g i z in small red letters against a white background.">
            <a:extLst>
              <a:ext uri="{FF2B5EF4-FFF2-40B4-BE49-F238E27FC236}">
                <a16:creationId xmlns:a16="http://schemas.microsoft.com/office/drawing/2014/main" id="{6BF7A529-8E44-B7D1-D1B5-F6A4194BD02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384691" y="6170876"/>
            <a:ext cx="553168" cy="55316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67403117-7D6D-4D83-BE2A-C9BD7559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10728325" cy="8286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Edit master title format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A7382CAB-BF7E-01AC-3BE7-5B43C268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952625"/>
            <a:ext cx="10728325" cy="3924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vero eos et accusam </a:t>
            </a:r>
          </a:p>
          <a:p>
            <a:pPr marL="0" marR="0" lvl="1" indent="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 duo dolores et ea rebum. Stet clita kasd gubergren, no sea takimata sanctus est. Lorem ipsum dolor sit amet orem ipsum dolor sit amet, consetetur sadipscing elitr. </a:t>
            </a:r>
          </a:p>
          <a:p>
            <a:pPr marL="285750" marR="0" lvl="2" indent="-28575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 diam voluptua at vero.</a:t>
            </a:r>
          </a:p>
          <a:p>
            <a:pPr marL="285750" marR="0" lvl="2" indent="-28575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accusam et justo duo dolores. </a:t>
            </a:r>
          </a:p>
          <a:p>
            <a:pPr marL="285750" marR="0" lvl="2" indent="-28575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clita kasd gubergren. </a:t>
            </a:r>
          </a:p>
          <a:p>
            <a:pPr marL="574675" marR="0" lvl="3" indent="-28575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Olor sit amet orem. </a:t>
            </a:r>
          </a:p>
          <a:p>
            <a:pPr marL="860425" marR="0" lvl="4" indent="-28575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 sea takimata sanctus est.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2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71" r:id="rId4"/>
    <p:sldLayoutId id="2147483672" r:id="rId5"/>
    <p:sldLayoutId id="2147483657" r:id="rId6"/>
    <p:sldLayoutId id="2147483666" r:id="rId7"/>
    <p:sldLayoutId id="2147483659" r:id="rId8"/>
    <p:sldLayoutId id="2147483658" r:id="rId9"/>
    <p:sldLayoutId id="2147483679" r:id="rId10"/>
    <p:sldLayoutId id="2147483678" r:id="rId11"/>
    <p:sldLayoutId id="2147483660" r:id="rId12"/>
    <p:sldLayoutId id="2147483680" r:id="rId13"/>
    <p:sldLayoutId id="2147483661" r:id="rId14"/>
    <p:sldLayoutId id="2147483662" r:id="rId15"/>
    <p:sldLayoutId id="2147483669" r:id="rId16"/>
    <p:sldLayoutId id="2147483667" r:id="rId17"/>
    <p:sldLayoutId id="2147483673" r:id="rId18"/>
    <p:sldLayoutId id="2147483676" r:id="rId19"/>
    <p:sldLayoutId id="2147483677" r:id="rId20"/>
    <p:sldLayoutId id="2147483663" r:id="rId21"/>
    <p:sldLayoutId id="2147483665" r:id="rId22"/>
    <p:sldLayoutId id="2147483681" r:id="rId23"/>
    <p:sldLayoutId id="2147483668" r:id="rId24"/>
    <p:sldLayoutId id="2147483670" r:id="rId25"/>
    <p:sldLayoutId id="2147483685" r:id="rId26"/>
    <p:sldLayoutId id="2147483687" r:id="rId27"/>
    <p:sldLayoutId id="2147483689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28575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28575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28575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22860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tabLst>
          <a:tab pos="10747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230" userDrawn="1">
          <p15:clr>
            <a:srgbClr val="F26B43"/>
          </p15:clr>
        </p15:guide>
        <p15:guide id="8" pos="461" userDrawn="1">
          <p15:clr>
            <a:srgbClr val="F26B43"/>
          </p15:clr>
        </p15:guide>
        <p15:guide id="9" pos="7219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1" orient="horz" pos="981" userDrawn="1">
          <p15:clr>
            <a:srgbClr val="F26B43"/>
          </p15:clr>
        </p15:guide>
        <p15:guide id="12" orient="horz" pos="459" userDrawn="1">
          <p15:clr>
            <a:srgbClr val="F26B43"/>
          </p15:clr>
        </p15:guide>
        <p15:guide id="13" pos="3727" userDrawn="1">
          <p15:clr>
            <a:srgbClr val="F26B43"/>
          </p15:clr>
        </p15:guide>
        <p15:guide id="14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in.processing_LK@giz.de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7FFFFF57_F7DC6120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z.de/en/regions/asia/sri-lanka" TargetMode="External"/><Relationship Id="rId2" Type="http://schemas.openxmlformats.org/officeDocument/2006/relationships/hyperlink" Target="mailto:fin.processing_LK@giz.de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%20invoice_LK@giz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A1DD7C-8D17-5CFE-09CE-641F36405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584199"/>
            <a:ext cx="10728325" cy="978299"/>
          </a:xfrm>
        </p:spPr>
        <p:txBody>
          <a:bodyPr/>
          <a:lstStyle/>
          <a:p>
            <a:r>
              <a:rPr lang="en-US" dirty="0"/>
              <a:t>Info session on GIZ new process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5B1C7AA-A1E4-1A22-DAA7-209508291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6" y="1973198"/>
            <a:ext cx="10728324" cy="978298"/>
          </a:xfrm>
        </p:spPr>
        <p:txBody>
          <a:bodyPr/>
          <a:lstStyle/>
          <a:p>
            <a:r>
              <a:rPr lang="en-US" dirty="0"/>
              <a:t>New invoicing for GIZ from 2026</a:t>
            </a:r>
          </a:p>
          <a:p>
            <a:r>
              <a:rPr lang="en-US" dirty="0"/>
              <a:t>due to GIZ system conversion to SAP S/4HANA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2F7EAB-117B-9352-987E-571149BFF8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27th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12643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653AA-D8BD-3B71-180B-16E48D86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8444E-2A2E-A49C-2BAC-5883C5AC8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528A7-4079-E3AB-CD08-48A8E7D5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3F9F82-0768-79E9-AB8F-515CC0DC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329A2-2C5A-57D1-0FF7-5557F1A80E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7" y="1381125"/>
            <a:ext cx="8459999" cy="449579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All documents need to be sent electronically to </a:t>
            </a:r>
            <a:r>
              <a:rPr lang="en-US" i="1" u="sng" dirty="0">
                <a:hlinkClick r:id="rId2"/>
              </a:rPr>
              <a:t>fin.processing_LK@giz.de</a:t>
            </a:r>
            <a:endParaRPr lang="en-US" b="0" dirty="0"/>
          </a:p>
          <a:p>
            <a:pPr marL="628650" lvl="2" indent="-342900">
              <a:lnSpc>
                <a:spcPct val="150000"/>
              </a:lnSpc>
              <a:buAutoNum type="alphaLcParenR"/>
            </a:pPr>
            <a:r>
              <a:rPr lang="en-US" b="0" dirty="0"/>
              <a:t>Attachment to an e-mail</a:t>
            </a:r>
            <a:endParaRPr lang="en-US" b="0" dirty="0">
              <a:cs typeface="Arial"/>
            </a:endParaRPr>
          </a:p>
          <a:p>
            <a:pPr marL="628650" lvl="2" indent="-342900">
              <a:lnSpc>
                <a:spcPct val="150000"/>
              </a:lnSpc>
              <a:buAutoNum type="alphaLcParenR"/>
            </a:pPr>
            <a:r>
              <a:rPr lang="en-US" dirty="0"/>
              <a:t>ZIP-folder</a:t>
            </a:r>
            <a:endParaRPr lang="en-US" dirty="0">
              <a:cs typeface="Arial"/>
            </a:endParaRPr>
          </a:p>
          <a:p>
            <a:pPr marL="628650" lvl="2" indent="-342900">
              <a:lnSpc>
                <a:spcPct val="150000"/>
              </a:lnSpc>
              <a:buAutoNum type="alphaLcParenR"/>
            </a:pPr>
            <a:r>
              <a:rPr lang="en-US" b="0" dirty="0"/>
              <a:t>File transfer</a:t>
            </a:r>
            <a:endParaRPr lang="en-US" b="0" dirty="0"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n-US" b="1"/>
              <a:t>Original documents</a:t>
            </a:r>
            <a:endParaRPr lang="en-US" b="1" dirty="0"/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>
                <a:cs typeface="Arial"/>
              </a:rPr>
              <a:t>Financial agreement and GRANT: original documents stay with the recipient for any later </a:t>
            </a:r>
            <a:r>
              <a:rPr lang="en-US" dirty="0">
                <a:cs typeface="Arial"/>
              </a:rPr>
              <a:t>audit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dirty="0">
                <a:cs typeface="Arial"/>
              </a:rPr>
              <a:t>LCC: all (physical) original documents need to be send to GIZ LK:</a:t>
            </a:r>
          </a:p>
          <a:p>
            <a:pPr marL="685800" lvl="2" indent="-342900">
              <a:lnSpc>
                <a:spcPct val="150000"/>
              </a:lnSpc>
              <a:buAutoNum type="alphaLcParenR"/>
            </a:pPr>
            <a:r>
              <a:rPr lang="en-US">
                <a:cs typeface="Arial"/>
              </a:rPr>
              <a:t>Service Unit LK for preliminary check</a:t>
            </a:r>
          </a:p>
          <a:p>
            <a:pPr marL="685800" lvl="2" indent="-342900">
              <a:lnSpc>
                <a:spcPct val="150000"/>
              </a:lnSpc>
              <a:buAutoNum type="alphaLcParenR"/>
            </a:pPr>
            <a:r>
              <a:rPr lang="en-US">
                <a:cs typeface="Arial"/>
              </a:rPr>
              <a:t>Forward to Country Office for in-depth checks 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57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304ED-551A-FFA9-C303-B73C720A8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72C60-888D-74D1-80D0-8ACBB78998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5FED71-8480-4EFC-E0CB-618E09A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settlement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CFABCDD-FA23-2E70-7417-30BCF622138D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966967" y="1815297"/>
            <a:ext cx="6282918" cy="3668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01.01.2026 onwards: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400" b="0" dirty="0">
                <a:solidFill>
                  <a:srgbClr val="000000"/>
                </a:solidFill>
                <a:latin typeface="+mj-lt"/>
              </a:rPr>
              <a:t>Settlement sheet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400" b="0" dirty="0">
                <a:solidFill>
                  <a:srgbClr val="000000"/>
                </a:solidFill>
                <a:latin typeface="+mj-lt"/>
              </a:rPr>
              <a:t>Disbursement request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When sending the settlement sheet, please include the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GIZ financing agreement number in the subject line of the email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and ensure that all relevant information is clearly visible on the settlement sheet, in particular the agreement number – please cc the responsible GIZ technical advisor in your e-mail.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In 2026, due to a large-scale system migration, new processes will be introduced for service contract invoices and there will be new channels for the receipt of all settlements in PDF format.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7EC70B-63ED-7C86-9EF6-F0FD2E370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870464"/>
              </p:ext>
            </p:extLst>
          </p:nvPr>
        </p:nvGraphicFramePr>
        <p:xfrm>
          <a:off x="6095837" y="1976879"/>
          <a:ext cx="6962787" cy="334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4151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2EDE6-F321-943B-AB72-D74D0878F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9E761-36B9-9EDC-11D7-F86717D7E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C08CC-5D03-39AF-9EF3-4298AF60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settlement 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38BA8-C2FB-9278-2D58-6812927ECA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7" y="1557336"/>
            <a:ext cx="8459999" cy="4221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Settlement sheet: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GIZ template</a:t>
            </a:r>
          </a:p>
          <a:p>
            <a:pPr marL="571500"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As Excel file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all relevant annexes / documents</a:t>
            </a:r>
          </a:p>
          <a:p>
            <a:pPr marL="571500"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in pdf format </a:t>
            </a:r>
          </a:p>
          <a:p>
            <a:pPr>
              <a:lnSpc>
                <a:spcPct val="150000"/>
              </a:lnSpc>
            </a:pPr>
            <a:r>
              <a:rPr lang="en-US" dirty="0"/>
              <a:t>To email inbox </a:t>
            </a:r>
            <a:r>
              <a:rPr lang="en-US" i="1" u="sng" dirty="0">
                <a:hlinkClick r:id="rId2"/>
              </a:rPr>
              <a:t>fin.processing_LK@giz.de</a:t>
            </a:r>
            <a:endParaRPr lang="en-US" i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CC: GIZ staff who is responsible for the contribution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commercial and technical review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Corrections requested if necessary</a:t>
            </a:r>
          </a:p>
          <a:p>
            <a:pPr>
              <a:lnSpc>
                <a:spcPct val="150000"/>
              </a:lnSpc>
            </a:pPr>
            <a:r>
              <a:rPr lang="en-US" dirty="0"/>
              <a:t>GIZ settlement template: Link: </a:t>
            </a:r>
            <a:r>
              <a:rPr lang="en-US" u="sng" dirty="0">
                <a:hlinkClick r:id="rId3"/>
              </a:rPr>
              <a:t>Sri Lanka | GIZ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11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136B36-B9A0-01B9-55BE-4ABDEF906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509F4-E78E-6687-C9A5-2B297F493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8D2A72-85C3-2A39-9657-8B1ECDA1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payment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CF9900-1E05-EC72-04B6-47C76947F7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Settlement of disbursement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Checked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Approved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Released</a:t>
            </a:r>
          </a:p>
          <a:p>
            <a:pPr>
              <a:lnSpc>
                <a:spcPct val="150000"/>
              </a:lnSpc>
            </a:pPr>
            <a:r>
              <a:rPr lang="en-US" dirty="0"/>
              <a:t>E-mail to be received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Request for cover sheet </a:t>
            </a:r>
            <a:r>
              <a:rPr lang="en-US" dirty="0"/>
              <a:t>for the checked and approved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/>
              <a:t>Final expenditure sheet to be submitted as PDF only</a:t>
            </a:r>
            <a:endParaRPr lang="en-US" b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/>
              <a:t>email address</a:t>
            </a:r>
            <a:r>
              <a:rPr lang="de-DE" i="1" u="sng" dirty="0">
                <a:hlinkClick r:id="rId3"/>
              </a:rPr>
              <a:t> </a:t>
            </a:r>
            <a:r>
              <a:rPr lang="en-US" i="1" u="sng" dirty="0">
                <a:hlinkClick r:id="rId3"/>
              </a:rPr>
              <a:t>invoice_LK@giz.de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F312D-49BA-FC7F-7919-71BDAE2D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6BF88-7B6B-620B-0778-8956EEC68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5EDB0-0EB4-F532-4FE7-9FBB0E1DD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88678C-5A37-30FD-6CA1-E635E12DA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en-US" dirty="0"/>
              <a:t>Disbursement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44233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10AF-2537-6285-6729-BD1A7CDEA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84907-5C16-FFCC-3345-081F8C39B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150F8-3F11-A029-C3C7-6540B0DDA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D2D67-D628-5789-9DDB-A590707A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Disbursement request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2915197-F610-9768-CBA6-42020D7F05B4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731836" y="1837083"/>
            <a:ext cx="7246910" cy="3668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from 01.01.2026 onwards: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Use of GIZ template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b="0">
                <a:solidFill>
                  <a:srgbClr val="000000"/>
                </a:solidFill>
                <a:latin typeface="+mj-lt"/>
              </a:rPr>
              <a:t>After settlement of 80% of previous disbursement (LCC)</a:t>
            </a:r>
            <a:endParaRPr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0">
                <a:solidFill>
                  <a:srgbClr val="000000"/>
                </a:solidFill>
                <a:latin typeface="+mj-lt"/>
              </a:rPr>
              <a:t>FA and GRANT:</a:t>
            </a:r>
            <a:endParaRPr lang="en-US" altLang="en-US" sz="1400" b="0" dirty="0">
              <a:solidFill>
                <a:srgbClr val="000000"/>
              </a:solidFill>
              <a:latin typeface="+mj-lt"/>
            </a:endParaRPr>
          </a:p>
          <a:p>
            <a:pPr marL="628650" lvl="2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+mj-lt"/>
              </a:rPr>
              <a:t>1st &amp; 2nd disbursement in accordance with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agreement</a:t>
            </a:r>
            <a:endParaRPr lang="en-US" altLang="en-US" sz="1400">
              <a:solidFill>
                <a:srgbClr val="000000"/>
              </a:solidFill>
              <a:latin typeface="+mj-lt"/>
              <a:cs typeface="Arial"/>
            </a:endParaRPr>
          </a:p>
          <a:p>
            <a:pPr marL="628650" lvl="2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sz="1400">
                <a:solidFill>
                  <a:srgbClr val="000000"/>
                </a:solidFill>
                <a:latin typeface="+mj-lt"/>
                <a:cs typeface="Arial"/>
              </a:rPr>
              <a:t>From 3rd disbursement onwards with financial overview</a:t>
            </a:r>
            <a:endParaRPr lang="en-US" sz="1400" b="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please include the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GIZ agreement number in the subject line of the email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and ensure that all relevant information is clearly visible on </a:t>
            </a:r>
            <a:r>
              <a:rPr lang="en-US" altLang="en-US" sz="1400" b="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altLang="en-US" sz="1400" b="0">
                <a:solidFill>
                  <a:srgbClr val="000000"/>
                </a:solidFill>
                <a:latin typeface="+mj-lt"/>
              </a:rPr>
              <a:t>template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in particular the agreement number - </a:t>
            </a:r>
            <a:r>
              <a:rPr lang="en-US" altLang="en-US" sz="1400" b="0" dirty="0">
                <a:solidFill>
                  <a:srgbClr val="000000"/>
                </a:solidFill>
                <a:latin typeface="Arial"/>
                <a:cs typeface="Arial"/>
              </a:rPr>
              <a:t> please cc the responsible GIZ technical advisor in your e-mail.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In 2026, due to a large-scale system migration, new processes will be introduced for service contract invoices and there will be new channels for the receipt of all invoices in PDF format.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5070CC-43EC-E1D2-25B4-77CA2AD66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094339"/>
              </p:ext>
            </p:extLst>
          </p:nvPr>
        </p:nvGraphicFramePr>
        <p:xfrm>
          <a:off x="6095837" y="1976879"/>
          <a:ext cx="6962787" cy="334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56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889496"/>
            <a:ext cx="9872266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Communication in the event of commercial claims</a:t>
            </a:r>
            <a:endParaRPr lang="en-US" sz="3250" dirty="0">
              <a:latin typeface="Arial"/>
              <a:cs typeface="Arial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1654274"/>
            <a:ext cx="8042672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Process for reductions or incomplete/incorrect documents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 2"/>
          <p:cNvSpPr/>
          <p:nvPr/>
        </p:nvSpPr>
        <p:spPr>
          <a:xfrm>
            <a:off x="661492" y="2377678"/>
            <a:ext cx="4142156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Documentation of corrections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1492" y="2801442"/>
            <a:ext cx="5232797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115" indent="-285115">
              <a:lnSpc>
                <a:spcPts val="2083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In the case of incorrect settlement documents, the "for GIZ" column will be used to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document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the necessary changes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Text 4"/>
          <p:cNvSpPr/>
          <p:nvPr/>
        </p:nvSpPr>
        <p:spPr>
          <a:xfrm>
            <a:off x="661492" y="3653135"/>
            <a:ext cx="52327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115" indent="-285115">
              <a:lnSpc>
                <a:spcPts val="2083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Preparation and dispatch of complaint letters to the business partner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(including settlement sheet)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04062" y="2377678"/>
            <a:ext cx="3525850" cy="2584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Communication channels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 6"/>
          <p:cNvSpPr/>
          <p:nvPr/>
        </p:nvSpPr>
        <p:spPr>
          <a:xfrm>
            <a:off x="6304062" y="2801442"/>
            <a:ext cx="52327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083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Communication takes place via the email address from which the settlement document was sent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304062" y="3710980"/>
            <a:ext cx="52327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115" indent="-285115">
              <a:lnSpc>
                <a:spcPts val="2083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The business partner will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be informed directly via email using Outlook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84239" y="5056759"/>
            <a:ext cx="10869018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Clear and traceable communication is crucial for the efficient processing of complaints</a:t>
            </a:r>
          </a:p>
          <a:p>
            <a:pPr algn="ctr">
              <a:lnSpc>
                <a:spcPts val="2083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and the timely correction of incorrect settlements.</a:t>
            </a:r>
            <a:endParaRPr lang="en-US" sz="1400" b="1" dirty="0">
              <a:latin typeface="Arial"/>
              <a:ea typeface="Inter"/>
              <a:cs typeface="Arial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50" y="6411516"/>
            <a:ext cx="944761" cy="3306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7F93DF-C58E-7FCA-5B15-B001E5957A2D}"/>
              </a:ext>
            </a:extLst>
          </p:cNvPr>
          <p:cNvSpPr txBox="1"/>
          <p:nvPr/>
        </p:nvSpPr>
        <p:spPr>
          <a:xfrm>
            <a:off x="9829912" y="-3294"/>
            <a:ext cx="2365676" cy="2600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sz="1000" b="1">
                <a:solidFill>
                  <a:srgbClr val="7F7F7F"/>
                </a:solidFill>
                <a:cs typeface="Arial"/>
              </a:rPr>
              <a:t>Perform service recording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D0D84A7C-B914-7CE5-2463-C37A8A7ADDB1}"/>
              </a:ext>
            </a:extLst>
          </p:cNvPr>
          <p:cNvSpPr txBox="1">
            <a:spLocks/>
          </p:cNvSpPr>
          <p:nvPr/>
        </p:nvSpPr>
        <p:spPr>
          <a:xfrm>
            <a:off x="360890" y="6428127"/>
            <a:ext cx="554177" cy="1748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4C1D1B-1A0A-486E-8AD9-C74EFCD7622C}" type="slidenum">
              <a:rPr lang="de-DE" sz="900" smtClean="0"/>
              <a:pPr/>
              <a:t>16</a:t>
            </a:fld>
            <a:endParaRPr lang="de-DE" sz="900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D030F3E4-D7FE-FF77-5420-A909B069D569}"/>
              </a:ext>
            </a:extLst>
          </p:cNvPr>
          <p:cNvSpPr txBox="1">
            <a:spLocks/>
          </p:cNvSpPr>
          <p:nvPr/>
        </p:nvSpPr>
        <p:spPr>
          <a:xfrm>
            <a:off x="915069" y="6428127"/>
            <a:ext cx="9958440" cy="1748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Info session on GIZ new process 01/2026</a:t>
            </a:r>
            <a:endParaRPr lang="de-DE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0D51-93F0-3A1D-60FB-665444DB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FF765-86DB-DB69-0D56-7F0C0568C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04CA5-4195-03F0-6FDD-84062E4B36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833A58-4F94-8536-8F5F-3230E865F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5"/>
            </a:pPr>
            <a:r>
              <a:rPr lang="en-US" dirty="0"/>
              <a:t>payment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608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721023"/>
            <a:ext cx="6297018" cy="477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417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Standard e-mail to the business partner</a:t>
            </a:r>
          </a:p>
        </p:txBody>
      </p:sp>
      <p:sp>
        <p:nvSpPr>
          <p:cNvPr id="4" name="Text 1"/>
          <p:cNvSpPr/>
          <p:nvPr/>
        </p:nvSpPr>
        <p:spPr>
          <a:xfrm>
            <a:off x="661492" y="1473299"/>
            <a:ext cx="6297018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083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After the settlement has been approved, a standard email is sent to the contribution recipient. This contains all important information about the approved </a:t>
            </a:r>
            <a:r>
              <a:rPr lang="en-US" sz="1400">
                <a:solidFill>
                  <a:srgbClr val="000000"/>
                </a:solidFill>
                <a:latin typeface="Arial"/>
                <a:ea typeface="Inter"/>
                <a:cs typeface="Arial"/>
              </a:rPr>
              <a:t>settlement and the request for payment.</a:t>
            </a:r>
            <a:endParaRPr lang="en-US" sz="1400">
              <a:solidFill>
                <a:prstClr val="black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5" name="Text 2"/>
          <p:cNvSpPr/>
          <p:nvPr/>
        </p:nvSpPr>
        <p:spPr>
          <a:xfrm>
            <a:off x="661492" y="2707403"/>
            <a:ext cx="5702732" cy="28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417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Contents of the standard email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 3"/>
          <p:cNvSpPr/>
          <p:nvPr/>
        </p:nvSpPr>
        <p:spPr>
          <a:xfrm>
            <a:off x="661492" y="3352875"/>
            <a:ext cx="629701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115" indent="-285115" defTabSz="761970">
              <a:lnSpc>
                <a:spcPts val="2083"/>
              </a:lnSpc>
              <a:buSzPct val="1000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Inter"/>
                <a:cs typeface="Arial"/>
              </a:rPr>
              <a:t>Confirmation of approval of the settlement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 4"/>
          <p:cNvSpPr/>
          <p:nvPr/>
        </p:nvSpPr>
        <p:spPr>
          <a:xfrm>
            <a:off x="661492" y="3675336"/>
            <a:ext cx="629701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115" indent="-285115" defTabSz="761970">
              <a:lnSpc>
                <a:spcPts val="2083"/>
              </a:lnSpc>
              <a:buSzPct val="100000"/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Inter"/>
                <a:cs typeface="Arial"/>
              </a:rPr>
              <a:t>Specification of the agreement number and the approved amount</a:t>
            </a:r>
            <a:endParaRPr lang="en-US" sz="1400">
              <a:solidFill>
                <a:prstClr val="black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8" name="Text 5"/>
          <p:cNvSpPr/>
          <p:nvPr/>
        </p:nvSpPr>
        <p:spPr>
          <a:xfrm>
            <a:off x="661492" y="3997797"/>
            <a:ext cx="629701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115" indent="-285115" defTabSz="761970">
              <a:lnSpc>
                <a:spcPts val="2083"/>
              </a:lnSpc>
              <a:buSzPct val="100000"/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Inter"/>
                <a:cs typeface="Arial"/>
              </a:rPr>
              <a:t>Note on payment request with identical amount</a:t>
            </a:r>
            <a:endParaRPr lang="en-US" sz="1400">
              <a:solidFill>
                <a:prstClr val="black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9" name="Text 6"/>
          <p:cNvSpPr/>
          <p:nvPr/>
        </p:nvSpPr>
        <p:spPr>
          <a:xfrm>
            <a:off x="661492" y="4320257"/>
            <a:ext cx="629701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115" indent="-285115" defTabSz="761970">
              <a:lnSpc>
                <a:spcPts val="2083"/>
              </a:lnSpc>
              <a:buSzPct val="100000"/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Inter"/>
                <a:cs typeface="Arial"/>
              </a:rPr>
              <a:t>Information on payment receipt (e-mail address)</a:t>
            </a:r>
            <a:endParaRPr lang="en-US" sz="1400">
              <a:solidFill>
                <a:prstClr val="black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61492" y="4642718"/>
            <a:ext cx="6297018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 defTabSz="761970">
              <a:lnSpc>
                <a:spcPts val="2083"/>
              </a:lnSpc>
              <a:buSzPct val="100000"/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Contact details for queries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0" y="6411516"/>
            <a:ext cx="944761" cy="330696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09C8282B-F9CE-A759-9413-B6B3D355FBD2}"/>
              </a:ext>
            </a:extLst>
          </p:cNvPr>
          <p:cNvSpPr/>
          <p:nvPr/>
        </p:nvSpPr>
        <p:spPr>
          <a:xfrm>
            <a:off x="661492" y="5486252"/>
            <a:ext cx="6297018" cy="599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083"/>
              </a:lnSpc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Inter"/>
                <a:cs typeface="Arial"/>
              </a:rPr>
              <a:t>The email to the business partner will always include</a:t>
            </a:r>
          </a:p>
          <a:p>
            <a:pPr algn="ctr" defTabSz="761970">
              <a:lnSpc>
                <a:spcPts val="2083"/>
              </a:lnSpc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Inter"/>
                <a:cs typeface="Arial"/>
              </a:rPr>
              <a:t>the relevant incoming function mailbox in cc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01E5922-59E1-BEFF-BC92-70D2773A192F}"/>
              </a:ext>
            </a:extLst>
          </p:cNvPr>
          <p:cNvSpPr txBox="1">
            <a:spLocks/>
          </p:cNvSpPr>
          <p:nvPr/>
        </p:nvSpPr>
        <p:spPr>
          <a:xfrm>
            <a:off x="177659" y="6408484"/>
            <a:ext cx="554177" cy="1748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4C1D1B-1A0A-486E-8AD9-C74EFCD7622C}" type="slidenum">
              <a:rPr lang="de-DE" sz="900" smtClean="0"/>
              <a:pPr/>
              <a:t>18</a:t>
            </a:fld>
            <a:endParaRPr lang="de-DE" sz="9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A846CA1-0557-ECFD-A848-2DD2732B4655}"/>
              </a:ext>
            </a:extLst>
          </p:cNvPr>
          <p:cNvSpPr txBox="1">
            <a:spLocks/>
          </p:cNvSpPr>
          <p:nvPr/>
        </p:nvSpPr>
        <p:spPr>
          <a:xfrm>
            <a:off x="731838" y="6408484"/>
            <a:ext cx="9958440" cy="1748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Info session on GIZ new process 01/2026</a:t>
            </a:r>
            <a:endParaRPr lang="de-DE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61492" y="1752972"/>
            <a:ext cx="5510609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Verification: agreement compliance and evidence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61490" y="2507008"/>
            <a:ext cx="372070" cy="372070"/>
          </a:xfrm>
          <a:prstGeom prst="roundRect">
            <a:avLst>
              <a:gd name="adj" fmla="val 18670"/>
            </a:avLst>
          </a:prstGeom>
          <a:solidFill>
            <a:srgbClr val="FBD0D0"/>
          </a:solidFill>
          <a:ln w="7620">
            <a:solidFill>
              <a:srgbClr val="E1B6B6"/>
            </a:solidFill>
            <a:prstDash val="solid"/>
          </a:ln>
        </p:spPr>
        <p:txBody>
          <a:bodyPr/>
          <a:lstStyle/>
          <a:p>
            <a:endParaRPr lang="de-DE" sz="1500"/>
          </a:p>
        </p:txBody>
      </p:sp>
      <p:sp>
        <p:nvSpPr>
          <p:cNvPr id="5" name="Text 3"/>
          <p:cNvSpPr/>
          <p:nvPr/>
        </p:nvSpPr>
        <p:spPr>
          <a:xfrm>
            <a:off x="1198858" y="2563859"/>
            <a:ext cx="2351583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contractual basis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98859" y="2921543"/>
            <a:ext cx="2947789" cy="2131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We check whether the disbursement has been contractually agreed on and whether all information on the disbursement request sheet is correct. </a:t>
            </a:r>
          </a:p>
          <a:p>
            <a:pPr>
              <a:lnSpc>
                <a:spcPts val="2400"/>
              </a:lnSpc>
            </a:pPr>
            <a:endParaRPr lang="de-DE" sz="1400" dirty="0">
              <a:solidFill>
                <a:srgbClr val="000000"/>
              </a:solidFill>
              <a:latin typeface="Arial"/>
              <a:ea typeface="Inter" pitchFamily="34" charset="-122"/>
              <a:cs typeface="Arial"/>
            </a:endParaRPr>
          </a:p>
          <a:p>
            <a:pPr>
              <a:lnSpc>
                <a:spcPts val="2083"/>
              </a:lnSpc>
            </a:pPr>
            <a:endParaRPr lang="en-US" sz="1400" dirty="0">
              <a:latin typeface="Arial"/>
              <a:ea typeface="Inter"/>
              <a:cs typeface="Arial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353320" y="2507008"/>
            <a:ext cx="372070" cy="372070"/>
          </a:xfrm>
          <a:prstGeom prst="roundRect">
            <a:avLst>
              <a:gd name="adj" fmla="val 18670"/>
            </a:avLst>
          </a:prstGeom>
          <a:solidFill>
            <a:srgbClr val="FBD0D0"/>
          </a:solidFill>
          <a:ln w="7620">
            <a:solidFill>
              <a:srgbClr val="E1B6B6"/>
            </a:solidFill>
            <a:prstDash val="solid"/>
          </a:ln>
        </p:spPr>
        <p:txBody>
          <a:bodyPr/>
          <a:lstStyle/>
          <a:p>
            <a:endParaRPr lang="de-DE" sz="1500"/>
          </a:p>
        </p:txBody>
      </p:sp>
      <p:sp>
        <p:nvSpPr>
          <p:cNvPr id="8" name="Text 6"/>
          <p:cNvSpPr/>
          <p:nvPr/>
        </p:nvSpPr>
        <p:spPr>
          <a:xfrm>
            <a:off x="4890689" y="2563859"/>
            <a:ext cx="285273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Compliance processing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7"/>
          <p:cNvSpPr/>
          <p:nvPr/>
        </p:nvSpPr>
        <p:spPr>
          <a:xfrm>
            <a:off x="4890689" y="2921543"/>
            <a:ext cx="2947888" cy="2188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If the disbursement is in accordance with the agreement and the information is correct, it can be processed and created in the system. </a:t>
            </a:r>
          </a:p>
        </p:txBody>
      </p:sp>
      <p:sp>
        <p:nvSpPr>
          <p:cNvPr id="10" name="Shape 8"/>
          <p:cNvSpPr/>
          <p:nvPr/>
        </p:nvSpPr>
        <p:spPr>
          <a:xfrm>
            <a:off x="8045250" y="2507008"/>
            <a:ext cx="372070" cy="372070"/>
          </a:xfrm>
          <a:prstGeom prst="roundRect">
            <a:avLst>
              <a:gd name="adj" fmla="val 18670"/>
            </a:avLst>
          </a:prstGeom>
          <a:solidFill>
            <a:srgbClr val="FBD0D0"/>
          </a:solidFill>
          <a:ln w="7620">
            <a:solidFill>
              <a:srgbClr val="E1B6B6"/>
            </a:solidFill>
            <a:prstDash val="solid"/>
          </a:ln>
        </p:spPr>
        <p:txBody>
          <a:bodyPr/>
          <a:lstStyle/>
          <a:p>
            <a:endParaRPr lang="de-DE" sz="1500"/>
          </a:p>
        </p:txBody>
      </p:sp>
      <p:sp>
        <p:nvSpPr>
          <p:cNvPr id="11" name="Text 9"/>
          <p:cNvSpPr/>
          <p:nvPr/>
        </p:nvSpPr>
        <p:spPr>
          <a:xfrm>
            <a:off x="8582618" y="2563859"/>
            <a:ext cx="2067421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rPr>
              <a:t>Document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582618" y="2921544"/>
            <a:ext cx="2947888" cy="21317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Inter" pitchFamily="34" charset="-122"/>
                <a:cs typeface="Arial"/>
              </a:rPr>
              <a:t>After verification in SAP, the document is stored in the system as disbursement payment as part of the documentation requirement.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61492" y="5373989"/>
            <a:ext cx="10869018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Inter"/>
                <a:cs typeface="Arial"/>
              </a:rPr>
              <a:t>Checking agreement compliance is an important step in ensuring that disbursement payments are only made in accordance with the financing agreements.</a:t>
            </a:r>
            <a:endParaRPr lang="en-US" sz="1400" dirty="0">
              <a:latin typeface="Arial"/>
              <a:ea typeface="Inter"/>
              <a:cs typeface="Arial"/>
            </a:endParaRPr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50" y="6411516"/>
            <a:ext cx="944761" cy="330696"/>
          </a:xfrm>
          <a:prstGeom prst="rect">
            <a:avLst/>
          </a:prstGeom>
        </p:spPr>
      </p:pic>
      <p:sp>
        <p:nvSpPr>
          <p:cNvPr id="16" name="Titel 3">
            <a:extLst>
              <a:ext uri="{FF2B5EF4-FFF2-40B4-BE49-F238E27FC236}">
                <a16:creationId xmlns:a16="http://schemas.microsoft.com/office/drawing/2014/main" id="{9ABD688B-2508-F6A3-A3B8-98CDA44FAE50}"/>
              </a:ext>
            </a:extLst>
          </p:cNvPr>
          <p:cNvSpPr txBox="1">
            <a:spLocks/>
          </p:cNvSpPr>
          <p:nvPr/>
        </p:nvSpPr>
        <p:spPr>
          <a:xfrm>
            <a:off x="661492" y="526406"/>
            <a:ext cx="10728325" cy="828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de-DE"/>
            </a:defPPr>
            <a:lvl1pPr>
              <a:lnSpc>
                <a:spcPts val="2417"/>
              </a:lnSpc>
              <a:defRPr sz="2400" b="1">
                <a:solidFill>
                  <a:srgbClr val="000000"/>
                </a:solidFill>
                <a:latin typeface="Arial"/>
                <a:ea typeface="Inter Bold" pitchFamily="34" charset="-122"/>
                <a:cs typeface="Arial"/>
              </a:defRPr>
            </a:lvl1pPr>
          </a:lstStyle>
          <a:p>
            <a:r>
              <a:rPr lang="de-DE">
                <a:ea typeface="Inter Bold"/>
              </a:rPr>
              <a:t>Disbursement request</a:t>
            </a:r>
            <a:endParaRPr lang="de-DE" dirty="0">
              <a:ea typeface="Int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0E196F-B596-B0BD-C8E6-776D5F260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7659" y="6408484"/>
            <a:ext cx="554177" cy="174857"/>
          </a:xfrm>
        </p:spPr>
        <p:txBody>
          <a:bodyPr/>
          <a:lstStyle/>
          <a:p>
            <a:fld id="{C04C1D1B-1A0A-486E-8AD9-C74EFCD7622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3DC5B4-99A9-6E04-EFE6-D912925A8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838" y="6408484"/>
            <a:ext cx="9958440" cy="174857"/>
          </a:xfrm>
        </p:spPr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A1746FA-8178-5926-B05D-E4CE6DC8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BE8B6-B784-1D87-0D22-7DB25C5BFE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numCol="1" spcCol="342000" rtlCol="0" anchor="t">
            <a:no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/>
              <a:t>First disbursement request</a:t>
            </a:r>
            <a:endParaRPr lang="en-US">
              <a:cs typeface="Arial"/>
            </a:endParaRP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Settlement process</a:t>
            </a:r>
          </a:p>
          <a:p>
            <a:pPr>
              <a:lnSpc>
                <a:spcPct val="150000"/>
              </a:lnSpc>
              <a:buAutoNum type="alphaUcPeriod"/>
            </a:pPr>
            <a:r>
              <a:rPr lang="en-US">
                <a:cs typeface="Arial"/>
              </a:rPr>
              <a:t>Disbursement request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Payment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endParaRPr lang="en-US" dirty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48E73-3981-0B86-D073-4C1FDE3CE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5546C-0A59-37F5-57A5-B10081F994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A18646-D8DC-E550-B5AE-17B9D72185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7" y="2828859"/>
            <a:ext cx="10728325" cy="853125"/>
          </a:xfrm>
        </p:spPr>
        <p:txBody>
          <a:bodyPr/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0057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B1042-71FA-C36B-88BD-B649CB19E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46747-1DFD-A722-6271-8FB71D040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614AF-66AB-073B-C294-1BB8D8D10103}"/>
              </a:ext>
            </a:extLst>
          </p:cNvPr>
          <p:cNvSpPr txBox="1"/>
          <p:nvPr/>
        </p:nvSpPr>
        <p:spPr>
          <a:xfrm>
            <a:off x="573339" y="773080"/>
            <a:ext cx="10728325" cy="357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Thank you for your participation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and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support in the transformation process </a:t>
            </a:r>
            <a:r>
              <a:rPr lang="en-US" sz="4000" b="1"/>
              <a:t>towards digitalizing </a:t>
            </a:r>
            <a:r>
              <a:rPr lang="en-US" sz="4000" b="1" dirty="0"/>
              <a:t>GIZ</a:t>
            </a:r>
          </a:p>
        </p:txBody>
      </p:sp>
    </p:spTree>
    <p:extLst>
      <p:ext uri="{BB962C8B-B14F-4D97-AF65-F5344CB8AC3E}">
        <p14:creationId xmlns:p14="http://schemas.microsoft.com/office/powerpoint/2010/main" val="12074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ED0A5B13-CE47-40C0-21AE-832FD40E7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497CCF2E-697A-B3A0-17A8-46E948CF1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9809D53C-4A35-4783-4DF5-B8B094B3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Deutsche Gesellschaft für</a:t>
            </a:r>
            <a:br>
              <a:rPr lang="de-DE"/>
            </a:br>
            <a:r>
              <a:rPr lang="de-DE"/>
              <a:t>Internationale Zusammenarbeit (GIZ) GmbH</a:t>
            </a:r>
          </a:p>
        </p:txBody>
      </p:sp>
      <p:sp>
        <p:nvSpPr>
          <p:cNvPr id="6" name="Inhaltsplatzhalter">
            <a:extLst>
              <a:ext uri="{FF2B5EF4-FFF2-40B4-BE49-F238E27FC236}">
                <a16:creationId xmlns:a16="http://schemas.microsoft.com/office/drawing/2014/main" id="{2DFDBD8E-F372-C23D-4C7D-563128322E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GB"/>
              <a:t>Registered offices, Bonn and Eschborn</a:t>
            </a:r>
          </a:p>
          <a:p>
            <a:endParaRPr lang="de-DE"/>
          </a:p>
          <a:p>
            <a:pPr lvl="1"/>
            <a:r>
              <a:rPr lang="en-GB"/>
              <a:t>Friedrich-Ebert-Allee 32 + 36</a:t>
            </a:r>
          </a:p>
          <a:p>
            <a:pPr lvl="1"/>
            <a:r>
              <a:rPr lang="en-GB"/>
              <a:t>53113 Bonn, Germany</a:t>
            </a:r>
          </a:p>
          <a:p>
            <a:pPr lvl="1"/>
            <a:r>
              <a:rPr lang="en-GB"/>
              <a:t>T  +49 228 44 60 - 0</a:t>
            </a:r>
          </a:p>
          <a:p>
            <a:pPr lvl="1"/>
            <a:r>
              <a:rPr lang="en-GB"/>
              <a:t>F  +49 228 44 60 - 17 66</a:t>
            </a:r>
          </a:p>
          <a:p>
            <a:pPr lvl="1"/>
            <a:endParaRPr lang="de-DE"/>
          </a:p>
          <a:p>
            <a:pPr lvl="1"/>
            <a:r>
              <a:rPr lang="en-GB"/>
              <a:t>Dag-Hammarskjöld-Weg 1 - 5</a:t>
            </a:r>
          </a:p>
          <a:p>
            <a:pPr lvl="1"/>
            <a:r>
              <a:rPr lang="en-GB"/>
              <a:t>65760 Eschborn, Germany</a:t>
            </a:r>
          </a:p>
          <a:p>
            <a:pPr lvl="1"/>
            <a:r>
              <a:rPr lang="en-GB"/>
              <a:t>T  +49 61 96 79 - 0</a:t>
            </a:r>
          </a:p>
          <a:p>
            <a:pPr lvl="1"/>
            <a:r>
              <a:rPr lang="en-GB"/>
              <a:t>F  +49 61 96 79 - 11 15</a:t>
            </a:r>
          </a:p>
          <a:p>
            <a:pPr lvl="1"/>
            <a:endParaRPr lang="de-DE"/>
          </a:p>
          <a:p>
            <a:pPr lvl="1"/>
            <a:r>
              <a:rPr lang="en-GB"/>
              <a:t>E  info@giz.de</a:t>
            </a:r>
          </a:p>
          <a:p>
            <a:pPr lvl="1"/>
            <a:r>
              <a:rPr lang="en-GB"/>
              <a:t>I   www.giz.de</a:t>
            </a:r>
          </a:p>
        </p:txBody>
      </p:sp>
    </p:spTree>
    <p:extLst>
      <p:ext uri="{BB962C8B-B14F-4D97-AF65-F5344CB8AC3E}">
        <p14:creationId xmlns:p14="http://schemas.microsoft.com/office/powerpoint/2010/main" val="35141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BF9BF-8CBC-495A-F5B5-9EFF82946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92C0A-9FB7-DA34-031C-6DA6600CF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6861D-A3CA-3B75-0866-7FE03570F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8641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196D7-231C-55B7-4954-C7A67DD18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BECF0-0307-3211-11D8-59BBA8F04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2F21C-0CC4-7573-4F12-82DED739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 at GIZ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EDCDC2-B779-279E-D2F8-E8748F9641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Standardization of business processes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Harmonization of GIZ's IT landscape worldwide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Integration of</a:t>
            </a:r>
          </a:p>
          <a:p>
            <a:pPr marL="5715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GIZ headquarters</a:t>
            </a:r>
          </a:p>
          <a:p>
            <a:pPr marL="5715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country offices</a:t>
            </a:r>
          </a:p>
          <a:p>
            <a:pPr marL="5715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Service unit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increasing efficiency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/>
              <a:t>Compliance to the law</a:t>
            </a:r>
          </a:p>
        </p:txBody>
      </p:sp>
    </p:spTree>
    <p:extLst>
      <p:ext uri="{BB962C8B-B14F-4D97-AF65-F5344CB8AC3E}">
        <p14:creationId xmlns:p14="http://schemas.microsoft.com/office/powerpoint/2010/main" val="188582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B1B6F-EBAD-0993-3E0D-D0CE7B64C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BE91E-6DAA-DB20-25D0-6E1E9FE98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EF2FD-F9AD-7499-6793-FEDB6FC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partner = contribution recipient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A2D0E-D531-4270-8F8A-0D6DC45E77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6" y="2593284"/>
            <a:ext cx="5912803" cy="16106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dk1"/>
                </a:solidFill>
              </a:rPr>
              <a:t>No change in contract department: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dk1"/>
                </a:solidFill>
              </a:rPr>
              <a:t>Local contribution contract: country office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dk1"/>
                </a:solidFill>
              </a:rPr>
              <a:t>Financing agreement: country office (up to EUR 100,000)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dk1"/>
                </a:solidFill>
              </a:rPr>
              <a:t>GRANT agreement: Head office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1B0EB-04BB-5A9E-3C71-BC6461D3884D}"/>
              </a:ext>
            </a:extLst>
          </p:cNvPr>
          <p:cNvSpPr txBox="1"/>
          <p:nvPr/>
        </p:nvSpPr>
        <p:spPr>
          <a:xfrm>
            <a:off x="7656576" y="2791968"/>
            <a:ext cx="4035552" cy="1195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/>
              <a:t>All running contracts: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A new contract number will be sent to each business partner! </a:t>
            </a:r>
          </a:p>
        </p:txBody>
      </p:sp>
    </p:spTree>
    <p:extLst>
      <p:ext uri="{BB962C8B-B14F-4D97-AF65-F5344CB8AC3E}">
        <p14:creationId xmlns:p14="http://schemas.microsoft.com/office/powerpoint/2010/main" val="303675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045AC-3FCC-0CEB-951B-57A600FDA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33DDD-B8EB-3EF9-A3BE-7E291F814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1CA13C-84A4-86EF-6F14-BC45182FC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en-US" dirty="0"/>
              <a:t>First Disbursement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214362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461C-751F-D963-1C51-14D8BB04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2D868B-E82B-94CC-EBB8-EBD6C0122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F0422-C6D2-9E98-FBAD-FF4A76456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89CBC-B5C9-CD7A-166E-7A8E7598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disbursement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7A3E59-3EDB-9DD1-2F75-D8461E5179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7" y="1318641"/>
            <a:ext cx="9191920" cy="3947019"/>
          </a:xfrm>
        </p:spPr>
        <p:txBody>
          <a:bodyPr vert="horz" lIns="0" tIns="0" rIns="0" bIns="0" rtlCol="0" anchor="t">
            <a:noAutofit/>
          </a:bodyPr>
          <a:lstStyle/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Hand over the disbursement plan before the 1</a:t>
            </a:r>
            <a:r>
              <a:rPr lang="en-US" b="0" baseline="30000" dirty="0"/>
              <a:t>st</a:t>
            </a:r>
            <a:r>
              <a:rPr lang="en-US" b="0" dirty="0"/>
              <a:t> request</a:t>
            </a:r>
          </a:p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 the given template</a:t>
            </a:r>
          </a:p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Add:</a:t>
            </a:r>
          </a:p>
          <a:p>
            <a:pPr marL="917575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0" dirty="0"/>
              <a:t>requested amount</a:t>
            </a:r>
          </a:p>
          <a:p>
            <a:pPr marL="917575" lvl="3" indent="-342900">
              <a:lnSpc>
                <a:spcPct val="150000"/>
              </a:lnSpc>
              <a:buAutoNum type="alphaLcParenR"/>
            </a:pPr>
            <a:r>
              <a:rPr lang="en-US"/>
              <a:t>Funding requirement</a:t>
            </a:r>
            <a:br>
              <a:rPr lang="en-US" dirty="0">
                <a:cs typeface="Arial"/>
              </a:rPr>
            </a:br>
            <a:r>
              <a:rPr lang="en-US" sz="1400"/>
              <a:t>The funding requirement plan must be submitted digitally at the latest with the first payment request!</a:t>
            </a:r>
            <a:endParaRPr lang="en-US" sz="1400" dirty="0"/>
          </a:p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With 2</a:t>
            </a:r>
            <a:r>
              <a:rPr lang="en-US" b="0" baseline="30000" dirty="0"/>
              <a:t>nd</a:t>
            </a:r>
            <a:r>
              <a:rPr lang="en-US" b="0" dirty="0"/>
              <a:t> request for disbursement</a:t>
            </a:r>
          </a:p>
          <a:p>
            <a:pPr marL="917575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Add total cost</a:t>
            </a:r>
          </a:p>
          <a:p>
            <a:pPr marL="917575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b="0" dirty="0"/>
              <a:t>Add total fund received</a:t>
            </a:r>
          </a:p>
          <a:p>
            <a:endParaRPr lang="en-US" dirty="0"/>
          </a:p>
          <a:p>
            <a:r>
              <a:rPr lang="en-US" dirty="0"/>
              <a:t>reduce invoice complaints and speed up digital processing</a:t>
            </a:r>
          </a:p>
        </p:txBody>
      </p:sp>
    </p:spTree>
    <p:extLst>
      <p:ext uri="{BB962C8B-B14F-4D97-AF65-F5344CB8AC3E}">
        <p14:creationId xmlns:p14="http://schemas.microsoft.com/office/powerpoint/2010/main" val="370251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EA7AC-9091-7853-A497-EBFE29E7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B44E2-9514-F4B1-8D37-4D4626E6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BC879-198A-21C2-3DBA-8103AC719D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3E502D-7413-80DB-3F80-7A9E9A500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3"/>
            </a:pPr>
            <a:r>
              <a:rPr lang="en-US" dirty="0"/>
              <a:t>settlement process</a:t>
            </a:r>
          </a:p>
        </p:txBody>
      </p:sp>
    </p:spTree>
    <p:extLst>
      <p:ext uri="{BB962C8B-B14F-4D97-AF65-F5344CB8AC3E}">
        <p14:creationId xmlns:p14="http://schemas.microsoft.com/office/powerpoint/2010/main" val="354580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66A9B-7C3C-802E-FB7F-3F404734A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349A5-3A14-0751-BD47-D7C5F4BCF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C1D1B-1A0A-486E-8AD9-C74EFCD7622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7840D-E082-7441-973B-DA5658912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 session on GIZ new process 01/2026</a:t>
            </a:r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75F61A-0571-724E-C67E-819B153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B9726-250D-A5C5-5099-617FF146BF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7" y="1952625"/>
            <a:ext cx="8459999" cy="2021967"/>
          </a:xfrm>
        </p:spPr>
        <p:txBody>
          <a:bodyPr/>
          <a:lstStyle/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Use template for Settlement</a:t>
            </a:r>
          </a:p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Add all vouchers individually</a:t>
            </a:r>
          </a:p>
          <a:p>
            <a:pPr marL="6286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Cluster by main budget lines</a:t>
            </a:r>
          </a:p>
          <a:p>
            <a:endParaRPr lang="en-US" dirty="0"/>
          </a:p>
          <a:p>
            <a:r>
              <a:rPr lang="en-US" dirty="0"/>
              <a:t>reduce invoice complaints and speed up digital processing</a:t>
            </a:r>
          </a:p>
        </p:txBody>
      </p:sp>
    </p:spTree>
    <p:extLst>
      <p:ext uri="{BB962C8B-B14F-4D97-AF65-F5344CB8AC3E}">
        <p14:creationId xmlns:p14="http://schemas.microsoft.com/office/powerpoint/2010/main" val="351585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IZ Farbpalett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GI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dirty="0" err="1" smtClean="0"/>
        </a:defPPr>
      </a:lstStyle>
    </a:txDef>
  </a:objectDefaults>
  <a:extraClrSchemeLst/>
  <a:custClrLst>
    <a:custClr name="Custom Color 1">
      <a:srgbClr val="E5D7F3"/>
    </a:custClr>
    <a:custClr name="Custom Color 2">
      <a:srgbClr val="A7E6FD"/>
    </a:custClr>
    <a:custClr name="Custom Color 3">
      <a:srgbClr val="D0EB78"/>
    </a:custClr>
    <a:custClr name="Custom Color 4">
      <a:srgbClr val="FFE67C"/>
    </a:custClr>
  </a:custClrLst>
  <a:extLst>
    <a:ext uri="{05A4C25C-085E-4340-85A3-A5531E510DB2}">
      <thm15:themeFamily xmlns:thm15="http://schemas.microsoft.com/office/thememl/2012/main" name="250313_GIZ_PPT_Vorlage_EN_final" id="{395E0B9E-D0EF-4F20-A76A-4342BD8F19EA}" vid="{632AC687-1F74-4081-9DDC-02994A15896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FIDENTIALITY xmlns="f48c3ea7-45bd-4121-b325-a3e340329d2c">INTERNAL</CONFIDENTIALITY>
    <Formnummer xmlns="f48c3ea7-45bd-4121-b325-a3e340329d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4C763AB22994DBC1AC0267C8BC4F1" ma:contentTypeVersion="8" ma:contentTypeDescription="Create a new document." ma:contentTypeScope="" ma:versionID="4a819750e9fa9afd66751e27ffe82f0b">
  <xsd:schema xmlns:xsd="http://www.w3.org/2001/XMLSchema" xmlns:xs="http://www.w3.org/2001/XMLSchema" xmlns:p="http://schemas.microsoft.com/office/2006/metadata/properties" xmlns:ns2="f48c3ea7-45bd-4121-b325-a3e340329d2c" xmlns:ns3="bf584408-68f7-43f9-a875-51b8c1743fcc" targetNamespace="http://schemas.microsoft.com/office/2006/metadata/properties" ma:root="true" ma:fieldsID="96f92cc944e355a1dad715a27c7cdafc" ns2:_="" ns3:_="">
    <xsd:import namespace="f48c3ea7-45bd-4121-b325-a3e340329d2c"/>
    <xsd:import namespace="bf584408-68f7-43f9-a875-51b8c1743f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CONFIDENTIALITY" minOccurs="0"/>
                <xsd:element ref="ns2:Form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c3ea7-45bd-4121-b325-a3e340329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FIDENTIALITY" ma:index="14" nillable="true" ma:displayName="CONFIDENTIALITY" ma:description="Klassifizierung" ma:format="Dropdown" ma:internalName="CONFIDENTIALITY">
      <xsd:simpleType>
        <xsd:restriction base="dms:Choice">
          <xsd:enumeration value="PUBLIC"/>
          <xsd:enumeration value="INTERNAL"/>
          <xsd:enumeration value="CONFIDENTIAL"/>
          <xsd:enumeration value="STRICTLY- CONFIDENTIAL"/>
          <xsd:enumeration value="-"/>
        </xsd:restriction>
      </xsd:simpleType>
    </xsd:element>
    <xsd:element name="Formnummer" ma:index="15" nillable="true" ma:displayName="Formnummer" ma:internalName="Formnumm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84408-68f7-43f9-a875-51b8c1743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72DE2-3DFC-46D7-A326-CC41D37BA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C7017-A9D5-4E26-83C1-6ABB025D0CBA}">
  <ds:schemaRefs>
    <ds:schemaRef ds:uri="http://www.w3.org/XML/1998/namespace"/>
    <ds:schemaRef ds:uri="eabf0ec1-5846-45d3-901d-efa415327165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388ba771-cdb3-4ab4-b105-079ba08c472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48c3ea7-45bd-4121-b325-a3e340329d2c"/>
  </ds:schemaRefs>
</ds:datastoreItem>
</file>

<file path=customXml/itemProps3.xml><?xml version="1.0" encoding="utf-8"?>
<ds:datastoreItem xmlns:ds="http://schemas.openxmlformats.org/officeDocument/2006/customXml" ds:itemID="{A6D3EC6D-4471-426A-9DBA-626769F09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8c3ea7-45bd-4121-b325-a3e340329d2c"/>
    <ds:schemaRef ds:uri="bf584408-68f7-43f9-a875-51b8c1743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giz-standard-powerpoint-mastervorlagen-en</Template>
  <TotalTime>0</TotalTime>
  <Words>1129</Words>
  <Application>Microsoft Office PowerPoint</Application>
  <PresentationFormat>Widescreen</PresentationFormat>
  <Paragraphs>186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</vt:lpstr>
      <vt:lpstr>Info session on GIZ new process</vt:lpstr>
      <vt:lpstr>Agenda </vt:lpstr>
      <vt:lpstr>introduction</vt:lpstr>
      <vt:lpstr>Digital transformation at GIZ</vt:lpstr>
      <vt:lpstr>Business partner = contribution recipient</vt:lpstr>
      <vt:lpstr>First Disbursement request</vt:lpstr>
      <vt:lpstr>Request for disbursement</vt:lpstr>
      <vt:lpstr>settlement process</vt:lpstr>
      <vt:lpstr>settlement process</vt:lpstr>
      <vt:lpstr>Required documents</vt:lpstr>
      <vt:lpstr>Submitting settlement </vt:lpstr>
      <vt:lpstr>Step 1: settlement sheet</vt:lpstr>
      <vt:lpstr>Step 2: payment</vt:lpstr>
      <vt:lpstr>Disbursement request</vt:lpstr>
      <vt:lpstr>Disbursement request </vt:lpstr>
      <vt:lpstr>PowerPoint Presentation</vt:lpstr>
      <vt:lpstr>payment</vt:lpstr>
      <vt:lpstr>PowerPoint Presentation</vt:lpstr>
      <vt:lpstr>PowerPoint Presentation</vt:lpstr>
      <vt:lpstr>PowerPoint Presentation</vt:lpstr>
      <vt:lpstr>PowerPoint Presentation</vt:lpstr>
      <vt:lpstr>Deutsche Gesellschaft für Internationale Zusammenarbeit (GIZ) GmbH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Bitzinger, Anke GIZ LK</dc:creator>
  <cp:lastModifiedBy>Bitzinger, Anke GIZ LK</cp:lastModifiedBy>
  <cp:revision>110</cp:revision>
  <dcterms:created xsi:type="dcterms:W3CDTF">2026-01-16T08:33:10Z</dcterms:created>
  <dcterms:modified xsi:type="dcterms:W3CDTF">2026-01-27T03:53:22Z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0x0101007FB4C763AB22994DBC1AC0267C8BC4F1</vt:lpwstr>
  </property>
  <property fmtid="{D5CDD505-2E9C-101B-9397-08002B2CF9AE}" pid="3" name="MediaServiceImageTags">
    <vt:lpwstr/>
  </property>
</Properties>
</file>